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notesMasterIdLst>
    <p:notesMasterId r:id="rId13"/>
  </p:notesMasterIdLst>
  <p:handoutMasterIdLst>
    <p:handoutMasterId r:id="rId14"/>
  </p:handoutMasterIdLst>
  <p:sldIdLst>
    <p:sldId id="629" r:id="rId2"/>
    <p:sldId id="632" r:id="rId3"/>
    <p:sldId id="633" r:id="rId4"/>
    <p:sldId id="599" r:id="rId5"/>
    <p:sldId id="630" r:id="rId6"/>
    <p:sldId id="639" r:id="rId7"/>
    <p:sldId id="634" r:id="rId8"/>
    <p:sldId id="635" r:id="rId9"/>
    <p:sldId id="636" r:id="rId10"/>
    <p:sldId id="637" r:id="rId11"/>
    <p:sldId id="63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BCAB3A-89AD-B187-0E1C-101B83FAD068}" name="Jung Who Nam" initials="JN" userId="712c2298deba7ae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6082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4E83C3-34B3-4F17-804A-FACCFA2509D6}" v="13" dt="2025-10-09T04:42:11.3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18" autoAdjust="0"/>
    <p:restoredTop sz="88258" autoAdjust="0"/>
  </p:normalViewPr>
  <p:slideViewPr>
    <p:cSldViewPr snapToGrid="0">
      <p:cViewPr varScale="1">
        <p:scale>
          <a:sx n="126" d="100"/>
          <a:sy n="126" d="100"/>
        </p:scale>
        <p:origin x="80" y="4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48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3" d="100"/>
          <a:sy n="93" d="100"/>
        </p:scale>
        <p:origin x="3784" y="21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ng Who Nam" userId="453b6f78-078d-4027-976f-e5f025e3c614" providerId="ADAL" clId="{9E7B349F-31B8-442C-9D48-128F17E4BB33}"/>
    <pc:docChg chg="undo custSel modSld">
      <pc:chgData name="Jung Who Nam" userId="453b6f78-078d-4027-976f-e5f025e3c614" providerId="ADAL" clId="{9E7B349F-31B8-442C-9D48-128F17E4BB33}" dt="2025-10-09T05:15:28.164" v="473" actId="6549"/>
      <pc:docMkLst>
        <pc:docMk/>
      </pc:docMkLst>
      <pc:sldChg chg="modSp mod">
        <pc:chgData name="Jung Who Nam" userId="453b6f78-078d-4027-976f-e5f025e3c614" providerId="ADAL" clId="{9E7B349F-31B8-442C-9D48-128F17E4BB33}" dt="2025-10-09T05:00:19.948" v="472" actId="20577"/>
        <pc:sldMkLst>
          <pc:docMk/>
          <pc:sldMk cId="3555022289" sldId="634"/>
        </pc:sldMkLst>
        <pc:spChg chg="mod">
          <ac:chgData name="Jung Who Nam" userId="453b6f78-078d-4027-976f-e5f025e3c614" providerId="ADAL" clId="{9E7B349F-31B8-442C-9D48-128F17E4BB33}" dt="2025-10-09T05:00:19.948" v="472" actId="20577"/>
          <ac:spMkLst>
            <pc:docMk/>
            <pc:sldMk cId="3555022289" sldId="634"/>
            <ac:spMk id="5" creationId="{769D1A07-2560-ABB9-25A6-9BF48E550FEE}"/>
          </ac:spMkLst>
        </pc:spChg>
      </pc:sldChg>
      <pc:sldChg chg="modSp mod">
        <pc:chgData name="Jung Who Nam" userId="453b6f78-078d-4027-976f-e5f025e3c614" providerId="ADAL" clId="{9E7B349F-31B8-442C-9D48-128F17E4BB33}" dt="2025-10-09T05:00:16.395" v="471" actId="20577"/>
        <pc:sldMkLst>
          <pc:docMk/>
          <pc:sldMk cId="2602839617" sldId="635"/>
        </pc:sldMkLst>
        <pc:spChg chg="mod">
          <ac:chgData name="Jung Who Nam" userId="453b6f78-078d-4027-976f-e5f025e3c614" providerId="ADAL" clId="{9E7B349F-31B8-442C-9D48-128F17E4BB33}" dt="2025-10-08T08:25:34.798" v="424" actId="1582"/>
          <ac:spMkLst>
            <pc:docMk/>
            <pc:sldMk cId="2602839617" sldId="635"/>
            <ac:spMk id="2" creationId="{CA81D83F-12B7-A91D-E15B-48EA1422E290}"/>
          </ac:spMkLst>
        </pc:spChg>
        <pc:spChg chg="mod">
          <ac:chgData name="Jung Who Nam" userId="453b6f78-078d-4027-976f-e5f025e3c614" providerId="ADAL" clId="{9E7B349F-31B8-442C-9D48-128F17E4BB33}" dt="2025-10-09T05:00:16.395" v="471" actId="20577"/>
          <ac:spMkLst>
            <pc:docMk/>
            <pc:sldMk cId="2602839617" sldId="635"/>
            <ac:spMk id="3" creationId="{22A33D84-F0E9-1AFF-C4D8-FEDACEEB7D30}"/>
          </ac:spMkLst>
        </pc:spChg>
        <pc:picChg chg="mod">
          <ac:chgData name="Jung Who Nam" userId="453b6f78-078d-4027-976f-e5f025e3c614" providerId="ADAL" clId="{9E7B349F-31B8-442C-9D48-128F17E4BB33}" dt="2025-10-08T07:38:39.292" v="286" actId="1076"/>
          <ac:picMkLst>
            <pc:docMk/>
            <pc:sldMk cId="2602839617" sldId="635"/>
            <ac:picMk id="6" creationId="{839F1D8C-6E36-92E5-15CE-159E5D264F21}"/>
          </ac:picMkLst>
        </pc:picChg>
      </pc:sldChg>
      <pc:sldChg chg="addSp delSp modSp mod">
        <pc:chgData name="Jung Who Nam" userId="453b6f78-078d-4027-976f-e5f025e3c614" providerId="ADAL" clId="{9E7B349F-31B8-442C-9D48-128F17E4BB33}" dt="2025-10-09T04:47:39.331" v="470" actId="20577"/>
        <pc:sldMkLst>
          <pc:docMk/>
          <pc:sldMk cId="2425706407" sldId="636"/>
        </pc:sldMkLst>
        <pc:spChg chg="mod">
          <ac:chgData name="Jung Who Nam" userId="453b6f78-078d-4027-976f-e5f025e3c614" providerId="ADAL" clId="{9E7B349F-31B8-442C-9D48-128F17E4BB33}" dt="2025-10-09T04:47:39.331" v="470" actId="20577"/>
          <ac:spMkLst>
            <pc:docMk/>
            <pc:sldMk cId="2425706407" sldId="636"/>
            <ac:spMk id="2" creationId="{B818BA71-934C-1D3A-B9E3-FE876AAA0746}"/>
          </ac:spMkLst>
        </pc:spChg>
        <pc:spChg chg="del">
          <ac:chgData name="Jung Who Nam" userId="453b6f78-078d-4027-976f-e5f025e3c614" providerId="ADAL" clId="{9E7B349F-31B8-442C-9D48-128F17E4BB33}" dt="2025-10-08T07:34:40.893" v="156" actId="478"/>
          <ac:spMkLst>
            <pc:docMk/>
            <pc:sldMk cId="2425706407" sldId="636"/>
            <ac:spMk id="3" creationId="{971D3161-1F98-7D7B-884C-19C355915CD7}"/>
          </ac:spMkLst>
        </pc:spChg>
        <pc:spChg chg="mod">
          <ac:chgData name="Jung Who Nam" userId="453b6f78-078d-4027-976f-e5f025e3c614" providerId="ADAL" clId="{9E7B349F-31B8-442C-9D48-128F17E4BB33}" dt="2025-10-08T07:34:56.580" v="160" actId="1076"/>
          <ac:spMkLst>
            <pc:docMk/>
            <pc:sldMk cId="2425706407" sldId="636"/>
            <ac:spMk id="8" creationId="{ADB0868F-EA52-CB14-CBBF-1667A22EE813}"/>
          </ac:spMkLst>
        </pc:spChg>
        <pc:spChg chg="mod">
          <ac:chgData name="Jung Who Nam" userId="453b6f78-078d-4027-976f-e5f025e3c614" providerId="ADAL" clId="{9E7B349F-31B8-442C-9D48-128F17E4BB33}" dt="2025-10-08T07:34:59.574" v="161" actId="1076"/>
          <ac:spMkLst>
            <pc:docMk/>
            <pc:sldMk cId="2425706407" sldId="636"/>
            <ac:spMk id="10" creationId="{62B2964E-9D02-1A37-67F4-CAFBF59E7B79}"/>
          </ac:spMkLst>
        </pc:spChg>
        <pc:spChg chg="mod">
          <ac:chgData name="Jung Who Nam" userId="453b6f78-078d-4027-976f-e5f025e3c614" providerId="ADAL" clId="{9E7B349F-31B8-442C-9D48-128F17E4BB33}" dt="2025-10-08T07:37:50.071" v="261" actId="1076"/>
          <ac:spMkLst>
            <pc:docMk/>
            <pc:sldMk cId="2425706407" sldId="636"/>
            <ac:spMk id="11" creationId="{F0E2D0D1-6DCC-CC37-169D-B071F4B843D1}"/>
          </ac:spMkLst>
        </pc:spChg>
        <pc:spChg chg="add del mod">
          <ac:chgData name="Jung Who Nam" userId="453b6f78-078d-4027-976f-e5f025e3c614" providerId="ADAL" clId="{9E7B349F-31B8-442C-9D48-128F17E4BB33}" dt="2025-10-08T07:34:42.459" v="158" actId="478"/>
          <ac:spMkLst>
            <pc:docMk/>
            <pc:sldMk cId="2425706407" sldId="636"/>
            <ac:spMk id="16" creationId="{38C1D17D-18B8-01D1-5E77-8CAF1CED29AA}"/>
          </ac:spMkLst>
        </pc:spChg>
        <pc:picChg chg="mod">
          <ac:chgData name="Jung Who Nam" userId="453b6f78-078d-4027-976f-e5f025e3c614" providerId="ADAL" clId="{9E7B349F-31B8-442C-9D48-128F17E4BB33}" dt="2025-10-08T07:38:26.504" v="282" actId="1076"/>
          <ac:picMkLst>
            <pc:docMk/>
            <pc:sldMk cId="2425706407" sldId="636"/>
            <ac:picMk id="6" creationId="{B38BDEA2-5AC4-4D63-8800-41E649B95AAF}"/>
          </ac:picMkLst>
        </pc:picChg>
        <pc:picChg chg="mod">
          <ac:chgData name="Jung Who Nam" userId="453b6f78-078d-4027-976f-e5f025e3c614" providerId="ADAL" clId="{9E7B349F-31B8-442C-9D48-128F17E4BB33}" dt="2025-10-08T07:38:28.897" v="283" actId="1076"/>
          <ac:picMkLst>
            <pc:docMk/>
            <pc:sldMk cId="2425706407" sldId="636"/>
            <ac:picMk id="9" creationId="{D42FE876-8EDA-512F-A26F-7C531FB79480}"/>
          </ac:picMkLst>
        </pc:picChg>
        <pc:picChg chg="mod">
          <ac:chgData name="Jung Who Nam" userId="453b6f78-078d-4027-976f-e5f025e3c614" providerId="ADAL" clId="{9E7B349F-31B8-442C-9D48-128F17E4BB33}" dt="2025-10-08T07:38:28.897" v="283" actId="1076"/>
          <ac:picMkLst>
            <pc:docMk/>
            <pc:sldMk cId="2425706407" sldId="636"/>
            <ac:picMk id="12" creationId="{1ACE3B3D-DBE8-4B87-EFDB-A1E92F494931}"/>
          </ac:picMkLst>
        </pc:picChg>
      </pc:sldChg>
      <pc:sldChg chg="modSp mod">
        <pc:chgData name="Jung Who Nam" userId="453b6f78-078d-4027-976f-e5f025e3c614" providerId="ADAL" clId="{9E7B349F-31B8-442C-9D48-128F17E4BB33}" dt="2025-10-09T05:15:28.164" v="473" actId="6549"/>
        <pc:sldMkLst>
          <pc:docMk/>
          <pc:sldMk cId="3937711072" sldId="637"/>
        </pc:sldMkLst>
        <pc:spChg chg="mod">
          <ac:chgData name="Jung Who Nam" userId="453b6f78-078d-4027-976f-e5f025e3c614" providerId="ADAL" clId="{9E7B349F-31B8-442C-9D48-128F17E4BB33}" dt="2025-10-08T07:40:45.037" v="335" actId="1076"/>
          <ac:spMkLst>
            <pc:docMk/>
            <pc:sldMk cId="3937711072" sldId="637"/>
            <ac:spMk id="2" creationId="{443B63DD-EB13-70A2-C0E0-11B820C2B636}"/>
          </ac:spMkLst>
        </pc:spChg>
        <pc:spChg chg="mod">
          <ac:chgData name="Jung Who Nam" userId="453b6f78-078d-4027-976f-e5f025e3c614" providerId="ADAL" clId="{9E7B349F-31B8-442C-9D48-128F17E4BB33}" dt="2025-10-08T08:25:56.833" v="426" actId="1582"/>
          <ac:spMkLst>
            <pc:docMk/>
            <pc:sldMk cId="3937711072" sldId="637"/>
            <ac:spMk id="3" creationId="{2F1CDF82-E065-FEBA-6F4D-07AD109DC40F}"/>
          </ac:spMkLst>
        </pc:spChg>
        <pc:spChg chg="mod">
          <ac:chgData name="Jung Who Nam" userId="453b6f78-078d-4027-976f-e5f025e3c614" providerId="ADAL" clId="{9E7B349F-31B8-442C-9D48-128F17E4BB33}" dt="2025-10-08T08:25:56.833" v="426" actId="1582"/>
          <ac:spMkLst>
            <pc:docMk/>
            <pc:sldMk cId="3937711072" sldId="637"/>
            <ac:spMk id="5" creationId="{670FFA20-2D87-A662-31D5-DB1A8B2E9D7A}"/>
          </ac:spMkLst>
        </pc:spChg>
        <pc:spChg chg="mod">
          <ac:chgData name="Jung Who Nam" userId="453b6f78-078d-4027-976f-e5f025e3c614" providerId="ADAL" clId="{9E7B349F-31B8-442C-9D48-128F17E4BB33}" dt="2025-10-09T05:15:28.164" v="473" actId="6549"/>
          <ac:spMkLst>
            <pc:docMk/>
            <pc:sldMk cId="3937711072" sldId="637"/>
            <ac:spMk id="6" creationId="{0631E871-24B7-1F92-ED82-9B9A8A842CFA}"/>
          </ac:spMkLst>
        </pc:spChg>
        <pc:spChg chg="mod">
          <ac:chgData name="Jung Who Nam" userId="453b6f78-078d-4027-976f-e5f025e3c614" providerId="ADAL" clId="{9E7B349F-31B8-442C-9D48-128F17E4BB33}" dt="2025-10-08T07:40:48.262" v="336" actId="1076"/>
          <ac:spMkLst>
            <pc:docMk/>
            <pc:sldMk cId="3937711072" sldId="637"/>
            <ac:spMk id="8" creationId="{0142C0BF-71C3-CE3C-B62F-90F3E7C6FDD9}"/>
          </ac:spMkLst>
        </pc:spChg>
        <pc:spChg chg="mod">
          <ac:chgData name="Jung Who Nam" userId="453b6f78-078d-4027-976f-e5f025e3c614" providerId="ADAL" clId="{9E7B349F-31B8-442C-9D48-128F17E4BB33}" dt="2025-10-08T08:33:01.374" v="429" actId="20577"/>
          <ac:spMkLst>
            <pc:docMk/>
            <pc:sldMk cId="3937711072" sldId="637"/>
            <ac:spMk id="9" creationId="{7969F386-49C2-BA74-45B8-103D2B0C97D6}"/>
          </ac:spMkLst>
        </pc:spChg>
        <pc:spChg chg="mod">
          <ac:chgData name="Jung Who Nam" userId="453b6f78-078d-4027-976f-e5f025e3c614" providerId="ADAL" clId="{9E7B349F-31B8-442C-9D48-128F17E4BB33}" dt="2025-10-08T08:25:56.833" v="426" actId="1582"/>
          <ac:spMkLst>
            <pc:docMk/>
            <pc:sldMk cId="3937711072" sldId="637"/>
            <ac:spMk id="11" creationId="{EC05490E-A8FC-D9FD-ABB8-595DCCE0BC67}"/>
          </ac:spMkLst>
        </pc:spChg>
        <pc:spChg chg="mod">
          <ac:chgData name="Jung Who Nam" userId="453b6f78-078d-4027-976f-e5f025e3c614" providerId="ADAL" clId="{9E7B349F-31B8-442C-9D48-128F17E4BB33}" dt="2025-10-08T07:45:39.396" v="421" actId="1076"/>
          <ac:spMkLst>
            <pc:docMk/>
            <pc:sldMk cId="3937711072" sldId="637"/>
            <ac:spMk id="13" creationId="{A31EACDD-172A-A880-6B11-8718C28BB948}"/>
          </ac:spMkLst>
        </pc:spChg>
        <pc:spChg chg="mod">
          <ac:chgData name="Jung Who Nam" userId="453b6f78-078d-4027-976f-e5f025e3c614" providerId="ADAL" clId="{9E7B349F-31B8-442C-9D48-128F17E4BB33}" dt="2025-10-08T08:25:56.833" v="426" actId="1582"/>
          <ac:spMkLst>
            <pc:docMk/>
            <pc:sldMk cId="3937711072" sldId="637"/>
            <ac:spMk id="15" creationId="{9ABF6A2F-B656-C661-58B6-11A414601FBC}"/>
          </ac:spMkLst>
        </pc:spChg>
        <pc:spChg chg="mod">
          <ac:chgData name="Jung Who Nam" userId="453b6f78-078d-4027-976f-e5f025e3c614" providerId="ADAL" clId="{9E7B349F-31B8-442C-9D48-128F17E4BB33}" dt="2025-10-08T07:45:39.396" v="421" actId="1076"/>
          <ac:spMkLst>
            <pc:docMk/>
            <pc:sldMk cId="3937711072" sldId="637"/>
            <ac:spMk id="16" creationId="{CC98427A-2BF5-3B41-41A5-B4532B683561}"/>
          </ac:spMkLst>
        </pc:spChg>
        <pc:picChg chg="mod">
          <ac:chgData name="Jung Who Nam" userId="453b6f78-078d-4027-976f-e5f025e3c614" providerId="ADAL" clId="{9E7B349F-31B8-442C-9D48-128F17E4BB33}" dt="2025-10-08T07:32:36.055" v="110" actId="1076"/>
          <ac:picMkLst>
            <pc:docMk/>
            <pc:sldMk cId="3937711072" sldId="637"/>
            <ac:picMk id="7" creationId="{E64BB779-A8D1-9D6F-187B-018F45DF4C79}"/>
          </ac:picMkLst>
        </pc:picChg>
        <pc:picChg chg="mod">
          <ac:chgData name="Jung Who Nam" userId="453b6f78-078d-4027-976f-e5f025e3c614" providerId="ADAL" clId="{9E7B349F-31B8-442C-9D48-128F17E4BB33}" dt="2025-10-08T07:40:52.965" v="337" actId="1076"/>
          <ac:picMkLst>
            <pc:docMk/>
            <pc:sldMk cId="3937711072" sldId="637"/>
            <ac:picMk id="10" creationId="{D9594CB4-C9BD-53FA-88BC-871505B9103D}"/>
          </ac:picMkLst>
        </pc:picChg>
        <pc:picChg chg="mod">
          <ac:chgData name="Jung Who Nam" userId="453b6f78-078d-4027-976f-e5f025e3c614" providerId="ADAL" clId="{9E7B349F-31B8-442C-9D48-128F17E4BB33}" dt="2025-10-08T07:32:50.394" v="111" actId="1076"/>
          <ac:picMkLst>
            <pc:docMk/>
            <pc:sldMk cId="3937711072" sldId="637"/>
            <ac:picMk id="12" creationId="{B71FCC36-48C1-AF4A-2470-A94F6AA36E93}"/>
          </ac:picMkLst>
        </pc:picChg>
        <pc:picChg chg="mod">
          <ac:chgData name="Jung Who Nam" userId="453b6f78-078d-4027-976f-e5f025e3c614" providerId="ADAL" clId="{9E7B349F-31B8-442C-9D48-128F17E4BB33}" dt="2025-10-08T07:40:52.965" v="337" actId="1076"/>
          <ac:picMkLst>
            <pc:docMk/>
            <pc:sldMk cId="3937711072" sldId="637"/>
            <ac:picMk id="14" creationId="{9ADFD128-79B1-B169-9CE3-6DE13508C00B}"/>
          </ac:picMkLst>
        </pc:picChg>
      </pc:sldChg>
      <pc:sldChg chg="modSp mod">
        <pc:chgData name="Jung Who Nam" userId="453b6f78-078d-4027-976f-e5f025e3c614" providerId="ADAL" clId="{9E7B349F-31B8-442C-9D48-128F17E4BB33}" dt="2025-10-08T07:42:10.236" v="374" actId="255"/>
        <pc:sldMkLst>
          <pc:docMk/>
          <pc:sldMk cId="1981053138" sldId="638"/>
        </pc:sldMkLst>
        <pc:spChg chg="mod">
          <ac:chgData name="Jung Who Nam" userId="453b6f78-078d-4027-976f-e5f025e3c614" providerId="ADAL" clId="{9E7B349F-31B8-442C-9D48-128F17E4BB33}" dt="2025-10-08T07:42:10.236" v="374" actId="255"/>
          <ac:spMkLst>
            <pc:docMk/>
            <pc:sldMk cId="1981053138" sldId="638"/>
            <ac:spMk id="5" creationId="{9DD1460B-EA74-459A-2F0C-702AFE10B3A0}"/>
          </ac:spMkLst>
        </pc:spChg>
        <pc:spChg chg="mod">
          <ac:chgData name="Jung Who Nam" userId="453b6f78-078d-4027-976f-e5f025e3c614" providerId="ADAL" clId="{9E7B349F-31B8-442C-9D48-128F17E4BB33}" dt="2025-10-08T07:34:05.877" v="155" actId="403"/>
          <ac:spMkLst>
            <pc:docMk/>
            <pc:sldMk cId="1981053138" sldId="638"/>
            <ac:spMk id="8" creationId="{39A2D020-1E97-9CA9-297A-29B7727595C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E07DBE9-0189-6009-437A-EFD96EBB64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0B872D-D0C3-E3F0-11EA-EBA9B0E6C1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4ED32-9C16-A840-AA1A-C8D594D6AD6F}" type="datetimeFigureOut">
              <a:rPr lang="en-KR" smtClean="0"/>
              <a:t>12/27/2025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DDE1A3-FC9C-DAF4-5495-CA6114FA94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6CE33-8784-553B-3666-BF2A929E42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BA120-9682-C641-84A3-E78415678823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906282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2B947-D5CA-416C-B9C9-4C50F461C4A9}" type="datetimeFigureOut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BC135-A896-4486-B01B-72A3C2DC75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474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98389-7BA5-F97A-0403-EBDB93F51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10EBE7D-99A9-2C7C-029C-7F34458FC9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36BB46D-DCB2-8EFF-B602-9040BA8760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신입사관 </a:t>
            </a:r>
            <a:r>
              <a:rPr lang="ko-KR" altLang="en-US" err="1"/>
              <a:t>구해령</a:t>
            </a:r>
            <a:r>
              <a:rPr lang="ko-KR" altLang="en-US"/>
              <a:t> </a:t>
            </a:r>
            <a:r>
              <a:rPr lang="en-US" altLang="ko-KR"/>
              <a:t>(</a:t>
            </a:r>
            <a:r>
              <a:rPr lang="ko-KR" altLang="en-US" err="1"/>
              <a:t>초록뱀미디어</a:t>
            </a:r>
            <a:r>
              <a:rPr lang="en-US" altLang="ko-KR"/>
              <a:t>),</a:t>
            </a:r>
            <a:r>
              <a:rPr lang="ko-KR" altLang="en-US"/>
              <a:t> 옥중화 </a:t>
            </a:r>
            <a:r>
              <a:rPr lang="en-US" altLang="ko-KR"/>
              <a:t>(</a:t>
            </a:r>
            <a:r>
              <a:rPr lang="ko-KR" altLang="en-US"/>
              <a:t>김종학 프로덕션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43185C-7C97-12D9-7AE3-A29C083023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420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B8258-0504-BDF3-4819-FEACC11C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68E0ED-7CCC-9B3B-A444-7BCB4F2092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26FCBB-335D-78D0-FA36-081E64F859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71D8E4-A9D3-24CF-BC0C-0A95FFDB0F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47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145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FBD5C6-AD9D-91EC-EC52-C1A090731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B9F88B0-53F5-AFC3-A869-BED37AC56F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15707F9-4E01-F917-7862-618F12E1FA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851BB7-1395-192F-7649-3A1EC77C3B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36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49C05-A5FE-5A2F-7D01-C2B7CD165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F76B84-5E80-EA67-DD60-3DDD79139F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B87BBA3-F0CB-0774-3509-F22398459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www.aladin.co.kr</a:t>
            </a:r>
            <a:r>
              <a:rPr lang="en-US" altLang="ko-KR"/>
              <a:t>/shop/</a:t>
            </a:r>
            <a:r>
              <a:rPr lang="en-US" altLang="ko-KR" err="1"/>
              <a:t>wproduct.aspx?itemid</a:t>
            </a:r>
            <a:r>
              <a:rPr lang="en-US" altLang="ko-KR"/>
              <a:t>=57037112&amp;partner=</a:t>
            </a:r>
            <a:r>
              <a:rPr lang="en-US" altLang="ko-KR" err="1"/>
              <a:t>bookprice&amp;start</a:t>
            </a:r>
            <a:r>
              <a:rPr lang="en-US" altLang="ko-KR"/>
              <a:t>=</a:t>
            </a:r>
            <a:r>
              <a:rPr lang="en-US" altLang="ko-KR" err="1"/>
              <a:t>api&amp;srsltid</a:t>
            </a:r>
            <a:r>
              <a:rPr lang="en-US" altLang="ko-KR"/>
              <a:t>=afmbooru-xsr19qeyftz03bec6pguzu6htvdiktagy1xnajl8wbjozi4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dh.aks.ac.kr</a:t>
            </a:r>
            <a:r>
              <a:rPr lang="en-US" altLang="ko-KR"/>
              <a:t>/</a:t>
            </a:r>
            <a:r>
              <a:rPr lang="en-US" altLang="ko-KR" err="1"/>
              <a:t>Encyves</a:t>
            </a:r>
            <a:r>
              <a:rPr lang="en-US" altLang="ko-KR"/>
              <a:t>/wiki/</a:t>
            </a:r>
            <a:r>
              <a:rPr lang="en-US" altLang="ko-KR" err="1"/>
              <a:t>index.php</a:t>
            </a:r>
            <a:r>
              <a:rPr lang="en-US" altLang="ko-KR"/>
              <a:t>/%ED%8F%90%EC%8A%AC(%EC%99%95%EC%8B%A4%EB%82%A8%EC%84%B1)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dh.aks.ac.kr</a:t>
            </a:r>
            <a:r>
              <a:rPr lang="en-US" altLang="ko-KR"/>
              <a:t>/</a:t>
            </a:r>
            <a:r>
              <a:rPr lang="en-US" altLang="ko-KR" err="1"/>
              <a:t>Encyves</a:t>
            </a:r>
            <a:r>
              <a:rPr lang="en-US" altLang="ko-KR"/>
              <a:t>/wiki/</a:t>
            </a:r>
            <a:r>
              <a:rPr lang="en-US" altLang="ko-KR" err="1"/>
              <a:t>index.php</a:t>
            </a:r>
            <a:r>
              <a:rPr lang="en-US" altLang="ko-KR"/>
              <a:t>/12%EC%9E%A5%EB%AC%B8#cite_note-3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www.kci.go.kr</a:t>
            </a:r>
            <a:r>
              <a:rPr lang="en-US" altLang="ko-KR"/>
              <a:t>/</a:t>
            </a:r>
            <a:r>
              <a:rPr lang="en-US" altLang="ko-KR" err="1"/>
              <a:t>kciportal</a:t>
            </a:r>
            <a:r>
              <a:rPr lang="en-US" altLang="ko-KR"/>
              <a:t>/ci/</a:t>
            </a:r>
            <a:r>
              <a:rPr lang="en-US" altLang="ko-KR" err="1"/>
              <a:t>sereArticleSearch</a:t>
            </a:r>
            <a:r>
              <a:rPr lang="en-US" altLang="ko-KR"/>
              <a:t>/</a:t>
            </a:r>
            <a:r>
              <a:rPr lang="en-US" altLang="ko-KR" err="1"/>
              <a:t>ciSereArtiView.kci?sereArticleSearchBean.artiId</a:t>
            </a:r>
            <a:r>
              <a:rPr lang="en-US" altLang="ko-KR"/>
              <a:t>=ART001949231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F33E6E-BED1-E590-7FA0-0F212171A5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348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6FC2F-BCD8-942D-B505-831DB9A22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DB551DA-FACA-F7C8-3A54-B12BFA770C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993D4CE-02D7-A90D-0373-CF71924842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99351B-6FDE-9E46-C60E-AC46CB2620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66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90CB7-7754-8FC6-A416-85915EB06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1A03CAC-DC0C-77FC-1DA1-F4352B10F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2427583-BCA1-BB54-62B6-3884FF5C35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신입사관 </a:t>
            </a:r>
            <a:r>
              <a:rPr lang="ko-KR" altLang="en-US" err="1"/>
              <a:t>구해령</a:t>
            </a:r>
            <a:r>
              <a:rPr lang="ko-KR" altLang="en-US"/>
              <a:t> </a:t>
            </a:r>
            <a:r>
              <a:rPr lang="en-US" altLang="ko-KR"/>
              <a:t>(</a:t>
            </a:r>
            <a:r>
              <a:rPr lang="ko-KR" altLang="en-US" err="1"/>
              <a:t>초록뱀미디어</a:t>
            </a:r>
            <a:r>
              <a:rPr lang="en-US" altLang="ko-KR"/>
              <a:t>),</a:t>
            </a:r>
            <a:r>
              <a:rPr lang="ko-KR" altLang="en-US"/>
              <a:t> 옥중화 </a:t>
            </a:r>
            <a:r>
              <a:rPr lang="en-US" altLang="ko-KR"/>
              <a:t>(</a:t>
            </a:r>
            <a:r>
              <a:rPr lang="ko-KR" altLang="en-US"/>
              <a:t>김종학 프로덕션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2DCDD4-9715-6FCB-E307-D38D9680A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322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822499-A004-A34E-E02A-A19A54CAB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1573D9-6B61-67B3-47C0-99B4CFF779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80EC90-E4C5-04D3-9490-A9B6480CC5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11565-52A6-DFD9-DBA1-22E9FDFD07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3256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15888-DDA8-EA3D-967D-AB724EDF3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FBBAB6-B267-E8D3-3B99-0AC525F759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D00073-3F85-4AC8-43AC-591059272A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182FE7-5A8E-4536-2894-D063189EE1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576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FEEAA-D61E-B54D-0457-FDAEB6EFF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DC00AC9-0146-8BE6-9C63-56D9122938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4941A9-8339-5B0E-A3F4-0406DE2991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www.aladin.co.kr</a:t>
            </a:r>
            <a:r>
              <a:rPr lang="en-US" altLang="ko-KR"/>
              <a:t>/shop/</a:t>
            </a:r>
            <a:r>
              <a:rPr lang="en-US" altLang="ko-KR" err="1"/>
              <a:t>wproduct.aspx?itemid</a:t>
            </a:r>
            <a:r>
              <a:rPr lang="en-US" altLang="ko-KR"/>
              <a:t>=57037112&amp;partner=</a:t>
            </a:r>
            <a:r>
              <a:rPr lang="en-US" altLang="ko-KR" err="1"/>
              <a:t>bookprice&amp;start</a:t>
            </a:r>
            <a:r>
              <a:rPr lang="en-US" altLang="ko-KR"/>
              <a:t>=</a:t>
            </a:r>
            <a:r>
              <a:rPr lang="en-US" altLang="ko-KR" err="1"/>
              <a:t>api&amp;srsltid</a:t>
            </a:r>
            <a:r>
              <a:rPr lang="en-US" altLang="ko-KR"/>
              <a:t>=afmbooru-xsr19qeyftz03bec6pguzu6htvdiktagy1xnajl8wbjozi4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dh.aks.ac.kr</a:t>
            </a:r>
            <a:r>
              <a:rPr lang="en-US" altLang="ko-KR"/>
              <a:t>/</a:t>
            </a:r>
            <a:r>
              <a:rPr lang="en-US" altLang="ko-KR" err="1"/>
              <a:t>Encyves</a:t>
            </a:r>
            <a:r>
              <a:rPr lang="en-US" altLang="ko-KR"/>
              <a:t>/wiki/</a:t>
            </a:r>
            <a:r>
              <a:rPr lang="en-US" altLang="ko-KR" err="1"/>
              <a:t>index.php</a:t>
            </a:r>
            <a:r>
              <a:rPr lang="en-US" altLang="ko-KR"/>
              <a:t>/%ED%8F%90%EC%8A%AC(%EC%99%95%EC%8B%A4%EB%82%A8%EC%84%B1)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dh.aks.ac.kr</a:t>
            </a:r>
            <a:r>
              <a:rPr lang="en-US" altLang="ko-KR"/>
              <a:t>/</a:t>
            </a:r>
            <a:r>
              <a:rPr lang="en-US" altLang="ko-KR" err="1"/>
              <a:t>Encyves</a:t>
            </a:r>
            <a:r>
              <a:rPr lang="en-US" altLang="ko-KR"/>
              <a:t>/wiki/</a:t>
            </a:r>
            <a:r>
              <a:rPr lang="en-US" altLang="ko-KR" err="1"/>
              <a:t>index.php</a:t>
            </a:r>
            <a:r>
              <a:rPr lang="en-US" altLang="ko-KR"/>
              <a:t>/12%EC%9E%A5%EB%AC%B8#cite_note-3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/>
              <a:t>https://</a:t>
            </a:r>
            <a:r>
              <a:rPr lang="en-US" altLang="ko-KR" err="1"/>
              <a:t>www.kci.go.kr</a:t>
            </a:r>
            <a:r>
              <a:rPr lang="en-US" altLang="ko-KR"/>
              <a:t>/</a:t>
            </a:r>
            <a:r>
              <a:rPr lang="en-US" altLang="ko-KR" err="1"/>
              <a:t>kciportal</a:t>
            </a:r>
            <a:r>
              <a:rPr lang="en-US" altLang="ko-KR"/>
              <a:t>/ci/</a:t>
            </a:r>
            <a:r>
              <a:rPr lang="en-US" altLang="ko-KR" err="1"/>
              <a:t>sereArticleSearch</a:t>
            </a:r>
            <a:r>
              <a:rPr lang="en-US" altLang="ko-KR"/>
              <a:t>/</a:t>
            </a:r>
            <a:r>
              <a:rPr lang="en-US" altLang="ko-KR" err="1"/>
              <a:t>ciSereArtiView.kci?sereArticleSearchBean.artiId</a:t>
            </a:r>
            <a:r>
              <a:rPr lang="en-US" altLang="ko-KR"/>
              <a:t>=ART001949231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960A2B7-BB67-FDAD-BD69-09848589F2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BC135-A896-4486-B01B-72A3C2DC75D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438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AEA5C-D169-59B9-1BF8-D076281B41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4ED576-021F-610E-C672-A78DE52BD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45E215-EA2D-5080-840B-63B75E3EC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8288A-FC0A-4B06-A9FC-CEEF2CE2F5A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9DDB18-DE32-43EC-F96C-3B34E83E4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E4D0D2-50FF-3927-BA51-359E54D8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86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FF401-3363-E8D9-CE35-558911932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93CA764-8C36-06DD-0DC2-3AC1B8A783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7237FC-2FBB-B92F-BF3A-F55B0CED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E7369-2BEE-C976-9671-CB737D61C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DDF0B9-69E9-8E61-9C33-8DB928094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1262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DA31FD-E8DF-A1B2-4912-2EBD0392BF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2229FD-8C5B-8B21-4800-C1DDEE3BC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675AA8-5405-D172-59A6-361E3E838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9F4A28-F08E-B2FF-BA27-42A194D54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56F8E4-CE86-B9A7-C972-7954FA93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84107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 txBox="1">
            <a:spLocks/>
          </p:cNvSpPr>
          <p:nvPr userDrawn="1"/>
        </p:nvSpPr>
        <p:spPr>
          <a:xfrm>
            <a:off x="831177" y="1105118"/>
            <a:ext cx="10515600" cy="4706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 hasCustomPrompt="1"/>
          </p:nvPr>
        </p:nvSpPr>
        <p:spPr>
          <a:xfrm>
            <a:off x="253746" y="299902"/>
            <a:ext cx="11626855" cy="558821"/>
          </a:xfrm>
          <a:noFill/>
        </p:spPr>
        <p:txBody>
          <a:bodyPr tIns="72000" bIns="72000" anchor="t" anchorCtr="0">
            <a:normAutofit/>
          </a:bodyPr>
          <a:lstStyle>
            <a:lvl1pPr marL="0" indent="0">
              <a:buNone/>
              <a:defRPr sz="36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E9545D03-0EBC-B82D-F644-07BF72EF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773" y="6564867"/>
            <a:ext cx="4114800" cy="29313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446D06DE-28A4-0E1A-63DB-1631CB2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8098"/>
            <a:ext cx="2743200" cy="293133"/>
          </a:xfrm>
        </p:spPr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12">
            <a:extLst>
              <a:ext uri="{FF2B5EF4-FFF2-40B4-BE49-F238E27FC236}">
                <a16:creationId xmlns:a16="http://schemas.microsoft.com/office/drawing/2014/main" id="{55802848-ABD4-D487-AA36-82B4640E41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31834"/>
            <a:ext cx="12192000" cy="619397"/>
          </a:xfrm>
        </p:spPr>
        <p:txBody>
          <a:bodyPr anchor="b">
            <a:normAutofit/>
          </a:bodyPr>
          <a:lstStyle>
            <a:lvl1pPr marL="0" indent="0">
              <a:lnSpc>
                <a:spcPts val="200"/>
              </a:lnSpc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26493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 txBox="1">
            <a:spLocks/>
          </p:cNvSpPr>
          <p:nvPr userDrawn="1"/>
        </p:nvSpPr>
        <p:spPr>
          <a:xfrm>
            <a:off x="831177" y="1105118"/>
            <a:ext cx="10515600" cy="4706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3746" y="1105117"/>
            <a:ext cx="11626855" cy="5126717"/>
          </a:xfrm>
        </p:spPr>
        <p:txBody>
          <a:bodyPr lIns="108000" tIns="72000" rIns="108000" bIns="72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 hasCustomPrompt="1"/>
          </p:nvPr>
        </p:nvSpPr>
        <p:spPr>
          <a:xfrm>
            <a:off x="253746" y="299902"/>
            <a:ext cx="11626855" cy="558821"/>
          </a:xfrm>
          <a:noFill/>
        </p:spPr>
        <p:txBody>
          <a:bodyPr tIns="72000" bIns="72000" anchor="t" anchorCtr="0">
            <a:normAutofit/>
          </a:bodyPr>
          <a:lstStyle>
            <a:lvl1pPr marL="0" indent="0">
              <a:buNone/>
              <a:defRPr sz="36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E9545D03-0EBC-B82D-F644-07BF72EF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773" y="6564867"/>
            <a:ext cx="4114800" cy="29313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446D06DE-28A4-0E1A-63DB-1631CB2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8098"/>
            <a:ext cx="2743200" cy="293133"/>
          </a:xfrm>
        </p:spPr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D33D7EF7-FE96-379A-D30E-7A8F57147C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31834"/>
            <a:ext cx="12192000" cy="619397"/>
          </a:xfrm>
        </p:spPr>
        <p:txBody>
          <a:bodyPr anchor="b">
            <a:normAutofit/>
          </a:bodyPr>
          <a:lstStyle>
            <a:lvl1pPr marL="0" indent="0">
              <a:lnSpc>
                <a:spcPts val="200"/>
              </a:lnSpc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91324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 txBox="1">
            <a:spLocks/>
          </p:cNvSpPr>
          <p:nvPr userDrawn="1"/>
        </p:nvSpPr>
        <p:spPr>
          <a:xfrm>
            <a:off x="831177" y="1105118"/>
            <a:ext cx="10515600" cy="4706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3747" y="1105117"/>
            <a:ext cx="5658705" cy="5126717"/>
          </a:xfrm>
        </p:spPr>
        <p:txBody>
          <a:bodyPr lIns="108000" tIns="72000" rIns="108000" bIns="72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3" hasCustomPrompt="1"/>
          </p:nvPr>
        </p:nvSpPr>
        <p:spPr>
          <a:xfrm>
            <a:off x="253746" y="299902"/>
            <a:ext cx="11626855" cy="558821"/>
          </a:xfrm>
          <a:noFill/>
        </p:spPr>
        <p:txBody>
          <a:bodyPr tIns="72000" bIns="72000" anchor="t" anchorCtr="0">
            <a:normAutofit/>
          </a:bodyPr>
          <a:lstStyle>
            <a:lvl1pPr marL="0" indent="0">
              <a:buNone/>
              <a:defRPr sz="36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제목 스타일 편집</a:t>
            </a:r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E9545D03-0EBC-B82D-F644-07BF72EF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773" y="6564867"/>
            <a:ext cx="4114800" cy="29313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446D06DE-28A4-0E1A-63DB-1631CB2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8098"/>
            <a:ext cx="2743200" cy="293133"/>
          </a:xfrm>
        </p:spPr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B1CEE0-4AF0-F8D1-0748-2D78A766223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279550" y="1107133"/>
            <a:ext cx="5601050" cy="5126717"/>
          </a:xfrm>
        </p:spPr>
        <p:txBody>
          <a:bodyPr lIns="108000" tIns="72000" rIns="108000" bIns="72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5" name="텍스트 개체 틀 12">
            <a:extLst>
              <a:ext uri="{FF2B5EF4-FFF2-40B4-BE49-F238E27FC236}">
                <a16:creationId xmlns:a16="http://schemas.microsoft.com/office/drawing/2014/main" id="{59EC2214-E49E-ABB9-C938-AFA0BEB96B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31834"/>
            <a:ext cx="12192000" cy="619397"/>
          </a:xfrm>
        </p:spPr>
        <p:txBody>
          <a:bodyPr anchor="b">
            <a:normAutofit/>
          </a:bodyPr>
          <a:lstStyle>
            <a:lvl1pPr marL="0" indent="0">
              <a:lnSpc>
                <a:spcPts val="200"/>
              </a:lnSpc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1748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 txBox="1">
            <a:spLocks/>
          </p:cNvSpPr>
          <p:nvPr userDrawn="1"/>
        </p:nvSpPr>
        <p:spPr>
          <a:xfrm>
            <a:off x="831177" y="1105118"/>
            <a:ext cx="10515600" cy="47067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E9545D03-0EBC-B82D-F644-07BF72EF5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773" y="6564867"/>
            <a:ext cx="4114800" cy="29313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446D06DE-28A4-0E1A-63DB-1631CB21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8098"/>
            <a:ext cx="2743200" cy="293133"/>
          </a:xfrm>
        </p:spPr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12">
            <a:extLst>
              <a:ext uri="{FF2B5EF4-FFF2-40B4-BE49-F238E27FC236}">
                <a16:creationId xmlns:a16="http://schemas.microsoft.com/office/drawing/2014/main" id="{60F13FB6-8338-750A-D8C8-54E2178191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31834"/>
            <a:ext cx="12192000" cy="619397"/>
          </a:xfrm>
        </p:spPr>
        <p:txBody>
          <a:bodyPr anchor="b">
            <a:normAutofit/>
          </a:bodyPr>
          <a:lstStyle>
            <a:lvl1pPr marL="0" indent="0">
              <a:lnSpc>
                <a:spcPts val="200"/>
              </a:lnSpc>
              <a:buNone/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6091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86E57-34EB-22EB-162A-1978DE970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687716-7986-48FA-A374-CDB5D45B4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0F8E34-AF53-DBBC-2F79-FF7556196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2A7FDF-D3A5-1984-FFE1-4E46218BB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F39318-C999-C781-27B4-B9B35E0C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81857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36A23-E357-6796-B709-64CEB6CE1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E9F19A-4F9C-0BF7-0117-4AC0D5CF7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65C499-7065-5BA9-A441-0F0AE580F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FA8074-CB1B-8186-ED4B-F0ADADA2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170F3-95E3-BA55-A687-B6EE406E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39334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9EB67-DA45-05D9-2DC8-2E60D85E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1A123F-2394-5795-BA8F-BB896C94CB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D2240B-22AC-D599-4BC2-99B439BBA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58EB2A-2C30-ED21-41ED-24B0D8F7E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716BBE-B483-F36E-4CD7-720B8093A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93CD4-3F5B-5726-D4A0-AE0DB5838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6816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E3D30-E032-B8DD-91CF-6FCA41ED4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E79073-02A4-9E80-BA8D-8FBCD38B0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57F9BB-1FE6-FBC0-8069-2513CFB49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70EB8DD-BE58-A50A-79FF-6D8F1E5F7B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2C869E-7177-7552-BBD8-9EBB1B8F79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AD000A-9AFC-8F0D-2A17-E74F73E9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E72A2A4-A3D4-00F4-AB95-81DD37F54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AE6CEE-638F-A5D2-5817-4DCA613D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93742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CEC537-E14A-9C19-C10E-52C8E2E94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C86DB6-DC5D-9C50-747E-E7AFE41F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464EAF1-3336-92C1-DDE1-7ADE0C8CA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1601C7-7D67-46A2-57B0-6F51B29B7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87641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14EFA7-5F46-53CF-84A1-5A0AAD7F9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0F98CA-5A8B-5D71-AEBA-BF8F2EA9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9D0D27-546A-B7DB-30A8-EFE5886E1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52172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B53B92-E6D5-DCB5-74E3-970FF051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8BE51B-6511-72B0-209D-E84CD222B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DD6CE2-9640-E1CE-BC3F-8C4C9B762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030F56-28FF-FCCD-BAAB-33E47E6DC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9A5D94-51E4-AAD4-655F-D1D6B1F6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2D76EC-77FB-9EF7-392A-18B1F667D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0605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663C13-013D-8464-6751-CCA69237A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C0A73B-1E18-F394-9DA4-1A5E85AEE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E52ED96-9BBE-898F-45D9-7DFB29A60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5F58D-A474-82E4-E685-44D708193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95F84D-91A2-3A93-7579-71991919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E72897-24F7-352E-CA8F-C64A1209A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75929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CA755E-AC7E-614B-1103-7595F972E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1FCED7-D9A6-65AC-0AAC-49D40D090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48906D-1FEE-49EC-0761-D5438BC0E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DABB37-8ACB-4CF7-B6FA-5A3A909AB84F}" type="datetime1">
              <a:rPr lang="ko-KR" altLang="en-US" smtClean="0"/>
              <a:t>2025-12-27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F36260-E08B-1680-AC93-79A35D5CAD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322A3C-0D56-484E-68B2-34A6941323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D7A2BA-BB20-49C2-ABAF-5985BF4F7D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7696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7" r:id="rId12"/>
    <p:sldLayoutId id="2147483698" r:id="rId13"/>
    <p:sldLayoutId id="2147483664" r:id="rId14"/>
    <p:sldLayoutId id="2147483663" r:id="rId1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9E8E44-8A88-ABBC-DDB9-5376AE9F3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125B68E-C779-12AF-2E4F-7F08C1125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7F0FF0-6C9D-E0AC-BD37-CF0C973C8B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옥중화 </a:t>
            </a:r>
            <a:r>
              <a:rPr lang="en-US" altLang="ko-KR"/>
              <a:t>(</a:t>
            </a:r>
            <a:r>
              <a:rPr lang="ko-KR" altLang="en-US"/>
              <a:t>김종학 프로덕션</a:t>
            </a:r>
            <a:r>
              <a:rPr lang="en-US" altLang="ko-KR"/>
              <a:t>),</a:t>
            </a:r>
            <a:r>
              <a:rPr lang="ko-KR" altLang="en-US"/>
              <a:t> 모델 </a:t>
            </a:r>
            <a:r>
              <a:rPr lang="ko-KR" altLang="en-US" err="1"/>
              <a:t>김중렬</a:t>
            </a:r>
            <a:r>
              <a:rPr lang="ko-KR" altLang="en-US"/>
              <a:t> 인스타그램</a:t>
            </a:r>
            <a:endParaRPr lang="en-US" altLang="ko-KR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010FF058-BEAE-7B08-49CA-E9EB17306591}"/>
              </a:ext>
            </a:extLst>
          </p:cNvPr>
          <p:cNvSpPr txBox="1">
            <a:spLocks/>
          </p:cNvSpPr>
          <p:nvPr/>
        </p:nvSpPr>
        <p:spPr>
          <a:xfrm>
            <a:off x="418476" y="407029"/>
            <a:ext cx="11626855" cy="558821"/>
          </a:xfrm>
          <a:prstGeom prst="rect">
            <a:avLst/>
          </a:prstGeom>
          <a:noFill/>
        </p:spPr>
        <p:txBody>
          <a:bodyPr vert="horz" lIns="91440" tIns="72000" rIns="91440" bIns="72000" rtlCol="0" anchor="t" anchorCtr="0">
            <a:normAutofit fontScale="92500"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solidFill>
                  <a:schemeClr val="accent2">
                    <a:lumMod val="50000"/>
                  </a:schemeClr>
                </a:solidFill>
              </a:rPr>
              <a:t>조선시대 왕의 최고 예복</a:t>
            </a:r>
            <a:r>
              <a:rPr lang="en-US" altLang="ko-KR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ko-KR" altLang="en-US" err="1">
                <a:solidFill>
                  <a:schemeClr val="accent2">
                    <a:lumMod val="50000"/>
                  </a:schemeClr>
                </a:solidFill>
              </a:rPr>
              <a:t>면복</a:t>
            </a:r>
            <a:r>
              <a:rPr lang="en-US" altLang="ko-KR">
                <a:solidFill>
                  <a:schemeClr val="accent2">
                    <a:lumMod val="50000"/>
                  </a:schemeClr>
                </a:solidFill>
              </a:rPr>
              <a:t>(</a:t>
            </a:r>
            <a:r>
              <a:rPr lang="ko-KR" altLang="en-US">
                <a:solidFill>
                  <a:schemeClr val="accent2">
                    <a:lumMod val="50000"/>
                  </a:schemeClr>
                </a:solidFill>
              </a:rPr>
              <a:t>冕服</a:t>
            </a:r>
            <a:r>
              <a:rPr lang="en-US" altLang="ko-KR">
                <a:solidFill>
                  <a:schemeClr val="accent2">
                    <a:lumMod val="50000"/>
                  </a:schemeClr>
                </a:solidFill>
              </a:rPr>
              <a:t>)</a:t>
            </a:r>
            <a:endParaRPr lang="ko-KR" altLang="en-US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6D108B9-65F9-4321-ECEB-A5A4C2270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380" y="1724809"/>
            <a:ext cx="6246774" cy="374806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7B248C9-C135-77A0-555D-E1DD95C17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092" y="1724809"/>
            <a:ext cx="2964658" cy="3748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44198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5DAFE-2B7C-B98D-4D7D-1E27ED40D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31E871-24B7-1F92-ED82-9B9A8A842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6" y="1105117"/>
            <a:ext cx="11421183" cy="5126717"/>
          </a:xfrm>
        </p:spPr>
        <p:txBody>
          <a:bodyPr>
            <a:no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king's robe features nine symbolic patterns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(5 on the upper garment, 4 on the lower).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1CDF82-E065-FEBA-6F4D-07AD109DC4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The Nine Symbols</a:t>
            </a:r>
            <a:endParaRPr lang="ko-KR" altLang="en-US">
              <a:ln w="317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45135C-DB28-7233-45FE-5B780BDE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17C801AA-4A7B-95C3-6502-DA04CD0B0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국가유산청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0FFA20-2D87-A662-31D5-DB1A8B2E9D7A}"/>
              </a:ext>
            </a:extLst>
          </p:cNvPr>
          <p:cNvSpPr txBox="1"/>
          <p:nvPr/>
        </p:nvSpPr>
        <p:spPr>
          <a:xfrm>
            <a:off x="2548190" y="2320473"/>
            <a:ext cx="32228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Dragon: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Royal authority, 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power of transformation.</a:t>
            </a:r>
            <a:endParaRPr lang="ko-KR" altLang="en-US" sz="30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69F386-49C2-BA74-45B8-103D2B0C97D6}"/>
              </a:ext>
            </a:extLst>
          </p:cNvPr>
          <p:cNvSpPr txBox="1"/>
          <p:nvPr/>
        </p:nvSpPr>
        <p:spPr>
          <a:xfrm>
            <a:off x="2643017" y="4573464"/>
            <a:ext cx="312806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Mountain: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Virtue and 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stability to nurture all life.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05490E-A8FC-D9FD-ABB8-595DCCE0BC67}"/>
              </a:ext>
            </a:extLst>
          </p:cNvPr>
          <p:cNvSpPr txBox="1"/>
          <p:nvPr/>
        </p:nvSpPr>
        <p:spPr>
          <a:xfrm>
            <a:off x="8703358" y="2509324"/>
            <a:ext cx="244882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Fire: 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Productivity and power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BF6A2F-B656-C661-58B6-11A414601FBC}"/>
              </a:ext>
            </a:extLst>
          </p:cNvPr>
          <p:cNvSpPr txBox="1"/>
          <p:nvPr/>
        </p:nvSpPr>
        <p:spPr>
          <a:xfrm>
            <a:off x="8703358" y="4583930"/>
            <a:ext cx="294452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Axe: 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Decisiveness and the power of judgment </a:t>
            </a:r>
            <a:endParaRPr lang="en-US" altLang="ko-KR" sz="3000" b="1">
              <a:ln w="3175"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4BB779-A8D1-9D6F-187B-018F45DF4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46" y="2275250"/>
            <a:ext cx="2253156" cy="20294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9594CB4-C9BD-53FA-88BC-871505B91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544" y="2384220"/>
            <a:ext cx="1946080" cy="17156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71FCC36-48C1-AF4A-2470-A94F6AA36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76" y="4551083"/>
            <a:ext cx="2306497" cy="197183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ADFD128-79B1-B169-9CE3-6DE13508C0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7041" y="4630843"/>
            <a:ext cx="1941583" cy="1825720"/>
          </a:xfrm>
          <a:prstGeom prst="rect">
            <a:avLst/>
          </a:prstGeom>
        </p:spPr>
      </p:pic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443B63DD-EB13-70A2-C0E0-11B820C2B636}"/>
              </a:ext>
            </a:extLst>
          </p:cNvPr>
          <p:cNvSpPr/>
          <p:nvPr/>
        </p:nvSpPr>
        <p:spPr>
          <a:xfrm rot="10800000">
            <a:off x="5669170" y="2483819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왼쪽 대괄호 7">
            <a:extLst>
              <a:ext uri="{FF2B5EF4-FFF2-40B4-BE49-F238E27FC236}">
                <a16:creationId xmlns:a16="http://schemas.microsoft.com/office/drawing/2014/main" id="{0142C0BF-71C3-CE3C-B62F-90F3E7C6FDD9}"/>
              </a:ext>
            </a:extLst>
          </p:cNvPr>
          <p:cNvSpPr/>
          <p:nvPr/>
        </p:nvSpPr>
        <p:spPr>
          <a:xfrm rot="10800000">
            <a:off x="5667524" y="4733113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왼쪽 대괄호 12">
            <a:extLst>
              <a:ext uri="{FF2B5EF4-FFF2-40B4-BE49-F238E27FC236}">
                <a16:creationId xmlns:a16="http://schemas.microsoft.com/office/drawing/2014/main" id="{A31EACDD-172A-A880-6B11-8718C28BB948}"/>
              </a:ext>
            </a:extLst>
          </p:cNvPr>
          <p:cNvSpPr/>
          <p:nvPr/>
        </p:nvSpPr>
        <p:spPr>
          <a:xfrm rot="10800000">
            <a:off x="11531448" y="2459714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CC98427A-2BF5-3B41-41A5-B4532B683561}"/>
              </a:ext>
            </a:extLst>
          </p:cNvPr>
          <p:cNvSpPr/>
          <p:nvPr/>
        </p:nvSpPr>
        <p:spPr>
          <a:xfrm rot="10800000">
            <a:off x="11544363" y="4726139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{&quot;position&quot;:{&quot;x&quot;:-0.007175697013735771,&quot;y&quot;:-2.376556158065796,&quot;z&quot;:0.3646702766418457},&quot;rotation&quot;:{&quot;x&quot;:0.007862033322453499,&quot;y&quot;:0.9999644756317139,&quot;z&quot;:0.002102846745401621,&quot;w&quot;:-0.0022120808716863395},&quot;scale&quot;:{&quot;x&quot;:2.0,&quot;y&quot;:2.0,&quot;z&quot;:2.0}}">
            <a:extLst>
              <a:ext uri="{FF2B5EF4-FFF2-40B4-BE49-F238E27FC236}">
                <a16:creationId xmlns:a16="http://schemas.microsoft.com/office/drawing/2014/main" id="{F5CD8B87-D53E-D0B8-C063-65DD527967B1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1755403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18" name="그림 17" descr="{&quot;position&quot;:{&quot;x&quot;:0.052734147757291797,&quot;y&quot;:-1.2616349458694459,&quot;z&quot;:0.5093879699707031},&quot;rotation&quot;:{&quot;x&quot;:-0.05133191868662834,&quot;y&quot;:0.055264662951231,&quot;z&quot;:0.0011513856006786228,&quot;w&quot;:0.9971508383750916},&quot;scale&quot;:{&quot;x&quot;:2.0,&quot;y&quot;:2.0,&quot;z&quot;:2.0}}">
            <a:extLst>
              <a:ext uri="{FF2B5EF4-FFF2-40B4-BE49-F238E27FC236}">
                <a16:creationId xmlns:a16="http://schemas.microsoft.com/office/drawing/2014/main" id="{52FC70F1-AB97-A9A3-59DA-D8E351CA57E7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2605717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19" name="그림 18" descr="{&quot;position&quot;:{&quot;x&quot;:0.15210339426994325,&quot;y&quot;:-2.1027562618255617,&quot;z&quot;:0.3661590814590454},&quot;rotation&quot;:{&quot;x&quot;:-0.03289506584405899,&quot;y&quot;:0.3811325132846832,&quot;z&quot;:0.010096871294081211,&quot;w&quot;:0.9238799214363098},&quot;scale&quot;:{&quot;x&quot;:2.0,&quot;y&quot;:2.0,&quot;z&quot;:2.0}}">
            <a:extLst>
              <a:ext uri="{FF2B5EF4-FFF2-40B4-BE49-F238E27FC236}">
                <a16:creationId xmlns:a16="http://schemas.microsoft.com/office/drawing/2014/main" id="{BD721D63-88F2-8F58-C8F0-35DA94607004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932615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20" name="그림 19" descr="{&quot;position&quot;:{&quot;x&quot;:-0.17765934765338899,&quot;y&quot;:-2.6343636512756349,&quot;z&quot;:0.5590747594833374},&quot;rotation&quot;:{&quot;x&quot;:0.017530329525470735,&quot;y&quot;:-0.6476274132728577,&quot;z&quot;:0.05055922269821167,&quot;w&quot;:-0.7600758075714111},&quot;scale&quot;:{&quot;x&quot;:2.0,&quot;y&quot;:2.0,&quot;z&quot;:2.0}}">
            <a:extLst>
              <a:ext uri="{FF2B5EF4-FFF2-40B4-BE49-F238E27FC236}">
                <a16:creationId xmlns:a16="http://schemas.microsoft.com/office/drawing/2014/main" id="{5A662077-33D7-4F16-69D8-4C3592CA7E0A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109827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393771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B8FC3-A473-54B1-DB13-1ADCDD227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B3FD7E3-7AB7-6409-F5E0-3A05539F9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9DD1460B-EA74-459A-2F0C-702AFE10B3A0}"/>
              </a:ext>
            </a:extLst>
          </p:cNvPr>
          <p:cNvSpPr txBox="1">
            <a:spLocks/>
          </p:cNvSpPr>
          <p:nvPr/>
        </p:nvSpPr>
        <p:spPr>
          <a:xfrm>
            <a:off x="253746" y="298903"/>
            <a:ext cx="11626855" cy="558821"/>
          </a:xfrm>
          <a:prstGeom prst="rect">
            <a:avLst/>
          </a:prstGeom>
          <a:noFill/>
        </p:spPr>
        <p:txBody>
          <a:bodyPr vert="horz" lIns="91440" tIns="72000" rIns="91440" bIns="72000" rtlCol="0" anchor="t" anchorCtr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>
                <a:solidFill>
                  <a:schemeClr val="tx1"/>
                </a:solidFill>
              </a:rPr>
              <a:t>References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내용 개체 틀 1">
            <a:extLst>
              <a:ext uri="{FF2B5EF4-FFF2-40B4-BE49-F238E27FC236}">
                <a16:creationId xmlns:a16="http://schemas.microsoft.com/office/drawing/2014/main" id="{39A2D020-1E97-9CA9-297A-29B7727595C2}"/>
              </a:ext>
            </a:extLst>
          </p:cNvPr>
          <p:cNvSpPr txBox="1">
            <a:spLocks/>
          </p:cNvSpPr>
          <p:nvPr/>
        </p:nvSpPr>
        <p:spPr>
          <a:xfrm>
            <a:off x="253748" y="1105117"/>
            <a:ext cx="11453570" cy="560564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b="1"/>
              <a:t>황진영</a:t>
            </a:r>
            <a:r>
              <a:rPr lang="en-US" altLang="ko-KR" sz="2400" b="1"/>
              <a:t>, </a:t>
            </a:r>
            <a:r>
              <a:rPr lang="ko-KR" altLang="en-US" sz="2400" b="1"/>
              <a:t>이은주 </a:t>
            </a:r>
            <a:r>
              <a:rPr lang="en-US" altLang="ko-KR" sz="2400" b="1"/>
              <a:t>(2014), </a:t>
            </a:r>
            <a:r>
              <a:rPr lang="ko-KR" altLang="en-US" sz="2400" b="1"/>
              <a:t>종묘대제용 </a:t>
            </a:r>
            <a:r>
              <a:rPr lang="ko-KR" altLang="en-US" sz="2400" b="1" err="1"/>
              <a:t>면복의</a:t>
            </a:r>
            <a:r>
              <a:rPr lang="ko-KR" altLang="en-US" sz="2400" b="1"/>
              <a:t> </a:t>
            </a:r>
            <a:r>
              <a:rPr lang="ko-KR" altLang="en-US" sz="2400" b="1" err="1"/>
              <a:t>십이장문</a:t>
            </a:r>
            <a:r>
              <a:rPr lang="ko-KR" altLang="en-US" sz="2400" b="1"/>
              <a:t> 재현에 관한 연구</a:t>
            </a:r>
          </a:p>
          <a:p>
            <a:r>
              <a:rPr lang="ko-KR" altLang="en-US" sz="2400" b="1"/>
              <a:t>국립고궁박물관</a:t>
            </a:r>
            <a:r>
              <a:rPr lang="en-US" altLang="ko-KR" sz="2400" b="1"/>
              <a:t>(</a:t>
            </a:r>
            <a:r>
              <a:rPr lang="ko-KR" altLang="en-US" sz="2400" b="1"/>
              <a:t>편</a:t>
            </a:r>
            <a:r>
              <a:rPr lang="en-US" altLang="ko-KR" sz="2400" b="1"/>
              <a:t>) (2011), </a:t>
            </a:r>
            <a:r>
              <a:rPr lang="ko-KR" altLang="en-US" sz="2400" b="1"/>
              <a:t>왕의 </a:t>
            </a:r>
            <a:r>
              <a:rPr lang="ko-KR" altLang="en-US" sz="2400" b="1" err="1"/>
              <a:t>면복</a:t>
            </a:r>
            <a:r>
              <a:rPr lang="en-US" altLang="ko-KR" sz="2400" b="1"/>
              <a:t>(</a:t>
            </a:r>
            <a:r>
              <a:rPr lang="ko-KR" altLang="en-US" sz="2400" b="1" err="1"/>
              <a:t>冕服</a:t>
            </a:r>
            <a:r>
              <a:rPr lang="en-US" altLang="ko-KR" sz="2400" b="1"/>
              <a:t>) </a:t>
            </a:r>
            <a:r>
              <a:rPr lang="ko-KR" altLang="en-US" sz="2400" b="1"/>
              <a:t>복원</a:t>
            </a:r>
            <a:r>
              <a:rPr lang="en-US" altLang="ko-KR" sz="2400" b="1"/>
              <a:t>·</a:t>
            </a:r>
            <a:r>
              <a:rPr lang="ko-KR" altLang="en-US" sz="2400" b="1"/>
              <a:t>복제 제작기술서 제</a:t>
            </a:r>
            <a:r>
              <a:rPr lang="en-US" altLang="ko-KR" sz="2400" b="1"/>
              <a:t>2</a:t>
            </a:r>
            <a:r>
              <a:rPr lang="ko-KR" altLang="en-US" sz="2400" b="1"/>
              <a:t>권 </a:t>
            </a:r>
            <a:r>
              <a:rPr lang="ko-KR" altLang="en-US" sz="2400" b="1" err="1"/>
              <a:t>衣</a:t>
            </a:r>
            <a:r>
              <a:rPr lang="en-US" altLang="ko-KR" sz="2400" b="1"/>
              <a:t>·</a:t>
            </a:r>
            <a:r>
              <a:rPr lang="ko-KR" altLang="en-US" sz="2400" b="1" err="1"/>
              <a:t>中單</a:t>
            </a:r>
            <a:r>
              <a:rPr lang="en-US" altLang="ko-KR" sz="2400" b="1"/>
              <a:t>, </a:t>
            </a:r>
            <a:r>
              <a:rPr lang="ko-KR" altLang="en-US" sz="2400" b="1"/>
              <a:t>제</a:t>
            </a:r>
            <a:r>
              <a:rPr lang="en-US" altLang="ko-KR" sz="2400" b="1"/>
              <a:t>3</a:t>
            </a:r>
            <a:r>
              <a:rPr lang="ko-KR" altLang="en-US" sz="2400" b="1"/>
              <a:t>권 </a:t>
            </a:r>
            <a:r>
              <a:rPr lang="ko-KR" altLang="en-US" sz="2400" b="1" err="1"/>
              <a:t>裳</a:t>
            </a:r>
            <a:r>
              <a:rPr lang="en-US" altLang="ko-KR" sz="2400" b="1"/>
              <a:t>·</a:t>
            </a:r>
            <a:r>
              <a:rPr lang="ko-KR" altLang="en-US" sz="2400" b="1" err="1"/>
              <a:t>蔽膝</a:t>
            </a:r>
            <a:endParaRPr lang="en-US" altLang="ko-KR" sz="2400" b="1"/>
          </a:p>
          <a:p>
            <a:pPr marL="0" indent="0">
              <a:buNone/>
            </a:pPr>
            <a:endParaRPr lang="en-US" altLang="ko-KR" sz="2400" b="1"/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dh.aks.ac.kr</a:t>
            </a:r>
            <a:r>
              <a:rPr lang="en-US" altLang="ko-KR" sz="2400" b="1"/>
              <a:t>/</a:t>
            </a:r>
            <a:r>
              <a:rPr lang="en-US" altLang="ko-KR" sz="2400" b="1" err="1"/>
              <a:t>Encyves</a:t>
            </a:r>
            <a:r>
              <a:rPr lang="en-US" altLang="ko-KR" sz="2400" b="1"/>
              <a:t>/wiki/</a:t>
            </a:r>
            <a:r>
              <a:rPr lang="en-US" altLang="ko-KR" sz="2400" b="1" err="1"/>
              <a:t>index.php</a:t>
            </a:r>
            <a:r>
              <a:rPr lang="en-US" altLang="ko-KR" sz="2400" b="1"/>
              <a:t>/</a:t>
            </a:r>
            <a:r>
              <a:rPr lang="ko-KR" altLang="en-US" sz="2400" b="1"/>
              <a:t>왕의</a:t>
            </a:r>
            <a:r>
              <a:rPr lang="en-US" altLang="ko-KR" sz="2400" b="1"/>
              <a:t>_</a:t>
            </a:r>
            <a:r>
              <a:rPr lang="ko-KR" altLang="en-US" sz="2400" b="1"/>
              <a:t>대례복</a:t>
            </a:r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dh.aks.ac.kr</a:t>
            </a:r>
            <a:r>
              <a:rPr lang="en-US" altLang="ko-KR" sz="2400" b="1"/>
              <a:t>/</a:t>
            </a:r>
            <a:r>
              <a:rPr lang="en-US" altLang="ko-KR" sz="2400" b="1" err="1"/>
              <a:t>Encyves</a:t>
            </a:r>
            <a:r>
              <a:rPr lang="en-US" altLang="ko-KR" sz="2400" b="1"/>
              <a:t>/wiki/</a:t>
            </a:r>
            <a:r>
              <a:rPr lang="en-US" altLang="ko-KR" sz="2400" b="1" err="1"/>
              <a:t>index.php</a:t>
            </a:r>
            <a:r>
              <a:rPr lang="en-US" altLang="ko-KR" sz="2400" b="1"/>
              <a:t>/9</a:t>
            </a:r>
            <a:r>
              <a:rPr lang="ko-KR" altLang="en-US" sz="2400" b="1"/>
              <a:t>장문</a:t>
            </a:r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encykorea.aks.ac.kr</a:t>
            </a:r>
            <a:r>
              <a:rPr lang="en-US" altLang="ko-KR" sz="2400" b="1"/>
              <a:t>/Article/E0018146</a:t>
            </a:r>
          </a:p>
          <a:p>
            <a:r>
              <a:rPr lang="en-US" altLang="ko-KR" sz="2400" b="1"/>
              <a:t>http://</a:t>
            </a:r>
            <a:r>
              <a:rPr lang="en-US" altLang="ko-KR" sz="2400" b="1" err="1"/>
              <a:t>ko.wikipedia.org</a:t>
            </a:r>
            <a:r>
              <a:rPr lang="en-US" altLang="ko-KR" sz="2400" b="1"/>
              <a:t>/wiki/</a:t>
            </a:r>
            <a:r>
              <a:rPr lang="ko-KR" altLang="en-US" sz="2400" b="1" err="1"/>
              <a:t>면복</a:t>
            </a:r>
            <a:endParaRPr lang="ko-KR" altLang="en-US" sz="2400" b="1"/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namu.wiki</a:t>
            </a:r>
            <a:r>
              <a:rPr lang="en-US" altLang="ko-KR" sz="2400" b="1"/>
              <a:t>/w/</a:t>
            </a:r>
            <a:r>
              <a:rPr lang="ko-KR" altLang="en-US" sz="2400" b="1"/>
              <a:t>면류관</a:t>
            </a:r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m.blog.naver.com</a:t>
            </a:r>
            <a:r>
              <a:rPr lang="en-US" altLang="ko-KR" sz="2400" b="1"/>
              <a:t>/</a:t>
            </a:r>
            <a:r>
              <a:rPr lang="en-US" altLang="ko-KR" sz="2400" b="1" err="1"/>
              <a:t>spacepolis</a:t>
            </a:r>
            <a:r>
              <a:rPr lang="en-US" altLang="ko-KR" sz="2400" b="1"/>
              <a:t>/221868589297</a:t>
            </a:r>
          </a:p>
          <a:p>
            <a:r>
              <a:rPr lang="en-US" altLang="ko-KR" sz="2400" b="1"/>
              <a:t>https://</a:t>
            </a:r>
            <a:r>
              <a:rPr lang="en-US" altLang="ko-KR" sz="2400" b="1" err="1"/>
              <a:t>blog.naver.com</a:t>
            </a:r>
            <a:r>
              <a:rPr lang="en-US" altLang="ko-KR" sz="2400" b="1"/>
              <a:t>/gold33377/221543338497</a:t>
            </a:r>
          </a:p>
        </p:txBody>
      </p:sp>
    </p:spTree>
    <p:extLst>
      <p:ext uri="{BB962C8B-B14F-4D97-AF65-F5344CB8AC3E}">
        <p14:creationId xmlns:p14="http://schemas.microsoft.com/office/powerpoint/2010/main" val="198105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B371FCB9-E83D-C6ED-CCEA-9488B231D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7" y="1105117"/>
            <a:ext cx="5469418" cy="5126717"/>
          </a:xfrm>
        </p:spPr>
        <p:txBody>
          <a:bodyPr>
            <a:norm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조선시대 왕의 최고 공식 예복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왕의 권위와 신분 상징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주요 착용 시기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즉위식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국가 제사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종묘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·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사직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명절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설날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·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동지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</a:t>
            </a: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망궐례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궁을 향해 절하는 의식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국상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국가 장례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등 </a:t>
            </a:r>
          </a:p>
          <a:p>
            <a:endParaRPr lang="ko-KR" altLang="en-US" sz="28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D86F83-8A5F-B20F-C8D5-7875312FF0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err="1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면복</a:t>
            </a:r>
            <a:r>
              <a:rPr lang="en-US" altLang="ko-KR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冕服</a:t>
            </a:r>
            <a:r>
              <a:rPr lang="en-US" altLang="ko-KR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ko-KR" altLang="en-US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E3124A7-BD37-5ACC-5AC8-4B47221C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B5010F-05D7-7016-018E-2CCE319B1D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24499"/>
            <a:ext cx="12192000" cy="619397"/>
          </a:xfrm>
        </p:spPr>
        <p:txBody>
          <a:bodyPr/>
          <a:lstStyle/>
          <a:p>
            <a:r>
              <a:rPr lang="en-US" altLang="ko-KR" err="1"/>
              <a:t>ko.wikipedia.org</a:t>
            </a:r>
            <a:r>
              <a:rPr lang="en-US" altLang="ko-KR"/>
              <a:t>/wiki/</a:t>
            </a:r>
            <a:r>
              <a:rPr lang="ko-KR" altLang="en-US" err="1"/>
              <a:t>면복</a:t>
            </a:r>
            <a:r>
              <a:rPr lang="ko-KR" altLang="en-US"/>
              <a:t> </a:t>
            </a:r>
            <a:r>
              <a:rPr lang="en-US" altLang="ko-KR"/>
              <a:t>(photo by Steve46814)</a:t>
            </a:r>
            <a:endParaRPr lang="ko-KR" altLang="en-US"/>
          </a:p>
        </p:txBody>
      </p:sp>
      <p:pic>
        <p:nvPicPr>
          <p:cNvPr id="6" name="Picture 8" descr="undefined">
            <a:extLst>
              <a:ext uri="{FF2B5EF4-FFF2-40B4-BE49-F238E27FC236}">
                <a16:creationId xmlns:a16="http://schemas.microsoft.com/office/drawing/2014/main" id="{CC3CA58A-E78A-71D6-9891-F74071CD93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38"/>
          <a:stretch>
            <a:fillRect/>
          </a:stretch>
        </p:blipFill>
        <p:spPr bwMode="auto">
          <a:xfrm>
            <a:off x="6946900" y="1002294"/>
            <a:ext cx="4572001" cy="5036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 descr="{&quot;position&quot;:{&quot;x&quot;:0.0,&quot;y&quot;:-0.6666667461395264,&quot;z&quot;:0.0},&quot;rotation&quot;:{&quot;x&quot;:0.0,&quot;y&quot;:-0.008726480416953564,&quot;z&quot;:0.0,&quot;w&quot;:0.9999620318412781},&quot;scale&quot;:{&quot;x&quot;:0.6666666269302368,&quot;y&quot;:0.6666666269302368,&quot;z&quot;:0.6666666269302368}}">
            <a:extLst>
              <a:ext uri="{FF2B5EF4-FFF2-40B4-BE49-F238E27FC236}">
                <a16:creationId xmlns:a16="http://schemas.microsoft.com/office/drawing/2014/main" id="{5F06E4BF-18F9-39B1-C78D-5377C98BD85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2196" y="10527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288867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A7E75-CD3A-427C-D756-9CDD56FE9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FBAF2677-4B09-FA55-2ECB-585E73CAE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6" y="981920"/>
            <a:ext cx="11626855" cy="51267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800" b="1" err="1">
                <a:ln w="3175">
                  <a:solidFill>
                    <a:schemeClr val="tx1"/>
                  </a:solidFill>
                </a:ln>
              </a:rPr>
              <a:t>곤복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袞服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-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상의와 하의를 포함한 예복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문양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章紋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으로 지위 표시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면관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冕冠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-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머리에 쓰는 관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앞이 살짝 내려오고 뒤가 조금 들린 형태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앞에 늘어진 구슬 끈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旒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으로 지위 표시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왕은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9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왕세자는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8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왕세손은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7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류 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ko-KR" altLang="en-US" sz="2800" b="1" err="1">
                <a:ln w="3175">
                  <a:solidFill>
                    <a:schemeClr val="tx1"/>
                  </a:solidFill>
                </a:ln>
              </a:rPr>
              <a:t>방심곡령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方心曲領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-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목에 거는 장식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제사 때 착용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둥근 윗부분은 하늘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네모난 아랫부분은 땅을 상징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E3FC9-8C1B-9E62-9F53-62B416BD7E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3600" err="1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면복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冕服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의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구성</a:t>
            </a:r>
            <a:endParaRPr lang="ko-KR" altLang="en-US">
              <a:ln w="3175">
                <a:solidFill>
                  <a:schemeClr val="tx1"/>
                </a:solidFill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D76B92-A554-1DBA-CEB8-A003688C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309FF2-7647-9D4E-E862-B68F5ED80B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국가유산청</a:t>
            </a:r>
          </a:p>
        </p:txBody>
      </p:sp>
      <p:pic>
        <p:nvPicPr>
          <p:cNvPr id="8" name="그림 7" descr="{&quot;position&quot;:{&quot;x&quot;:0.026821348816156389,&quot;y&quot;:-3.0431931018829347,&quot;z&quot;:-0.01087476871907711},&quot;rotation&quot;:{&quot;x&quot;:-0.004987076856195927,&quot;y&quot;:-0.012035456486046315,&quot;z&quot;:-0.007712884806096554,&quot;w&quot;:0.9998854994773865},&quot;scale&quot;:{&quot;x&quot;:1.8979499340057374,&quot;y&quot;:1.8979499340057374,&quot;z&quot;:1.8979499340057374}}">
            <a:extLst>
              <a:ext uri="{FF2B5EF4-FFF2-40B4-BE49-F238E27FC236}">
                <a16:creationId xmlns:a16="http://schemas.microsoft.com/office/drawing/2014/main" id="{FC0C3F92-DD5D-BD69-0DF3-97D9215A551E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92147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6552BA8-A109-DC2A-CB0F-1BE78082C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564" y="4777369"/>
            <a:ext cx="3112735" cy="1657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6B3012B-4E20-D74C-CB86-6130A57508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5418" y="299902"/>
            <a:ext cx="1823074" cy="418824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BAEEA3E-7BB4-FC3D-816B-356F341030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7691" y="299902"/>
            <a:ext cx="1618608" cy="4188241"/>
          </a:xfrm>
          <a:prstGeom prst="rect">
            <a:avLst/>
          </a:prstGeom>
        </p:spPr>
      </p:pic>
      <p:sp>
        <p:nvSpPr>
          <p:cNvPr id="10" name="왼쪽 대괄호 9">
            <a:extLst>
              <a:ext uri="{FF2B5EF4-FFF2-40B4-BE49-F238E27FC236}">
                <a16:creationId xmlns:a16="http://schemas.microsoft.com/office/drawing/2014/main" id="{64BF6720-0BF1-55FC-937F-26F150FB5E17}"/>
              </a:ext>
            </a:extLst>
          </p:cNvPr>
          <p:cNvSpPr/>
          <p:nvPr/>
        </p:nvSpPr>
        <p:spPr>
          <a:xfrm>
            <a:off x="110748" y="1206500"/>
            <a:ext cx="142998" cy="522173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왼쪽 대괄호 13">
            <a:extLst>
              <a:ext uri="{FF2B5EF4-FFF2-40B4-BE49-F238E27FC236}">
                <a16:creationId xmlns:a16="http://schemas.microsoft.com/office/drawing/2014/main" id="{89695762-1676-26CA-9652-2B53C7733024}"/>
              </a:ext>
            </a:extLst>
          </p:cNvPr>
          <p:cNvSpPr/>
          <p:nvPr/>
        </p:nvSpPr>
        <p:spPr>
          <a:xfrm>
            <a:off x="94996" y="2730500"/>
            <a:ext cx="158750" cy="158115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AF29D03F-80FC-6126-92A7-75116BA0D572}"/>
              </a:ext>
            </a:extLst>
          </p:cNvPr>
          <p:cNvSpPr/>
          <p:nvPr/>
        </p:nvSpPr>
        <p:spPr>
          <a:xfrm>
            <a:off x="94996" y="5276850"/>
            <a:ext cx="158750" cy="1056367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{&quot;position&quot;:{&quot;x&quot;:0.0,&quot;y&quot;:-0.6666667461395264,&quot;z&quot;:0.0},&quot;rotation&quot;:{&quot;x&quot;:0.0,&quot;y&quot;:-0.008726480416953564,&quot;z&quot;:0.0,&quot;w&quot;:0.9999620318412781},&quot;scale&quot;:{&quot;x&quot;:0.6666666269302368,&quot;y&quot;:0.6666666269302368,&quot;z&quot;:0.6666666269302368}}">
            <a:extLst>
              <a:ext uri="{FF2B5EF4-FFF2-40B4-BE49-F238E27FC236}">
                <a16:creationId xmlns:a16="http://schemas.microsoft.com/office/drawing/2014/main" id="{02DA9C93-9B7E-1206-F8A4-3D17684AECAB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7978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12" name="그림 11" descr="{&quot;position&quot;:{&quot;x&quot;:0.09121838957071305,&quot;y&quot;:-2.6204469203948976,&quot;z&quot;:0.15561127662658692},&quot;rotation&quot;:{&quot;x&quot;:0.045146405696868899,&quot;y&quot;:-0.4632619321346283,&quot;z&quot;:-0.01925506815314293,&quot;w&quot;:-0.8848612904548645},&quot;scale&quot;:{&quot;x&quot;:2.0,&quot;y&quot;:2.0,&quot;z&quot;:2.0}}">
            <a:extLst>
              <a:ext uri="{FF2B5EF4-FFF2-40B4-BE49-F238E27FC236}">
                <a16:creationId xmlns:a16="http://schemas.microsoft.com/office/drawing/2014/main" id="{9419B32B-75DF-2C80-BE61-27CDB675E62B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1749719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429273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637A9-ADE7-B3E6-7C08-42C4C6280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1859D1-3CED-CBA7-F726-8992367CD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6" y="1105117"/>
            <a:ext cx="9195053" cy="5126717"/>
          </a:xfrm>
        </p:spPr>
        <p:txBody>
          <a:bodyPr>
            <a:no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왕의 </a:t>
            </a:r>
            <a:r>
              <a:rPr lang="ko-KR" altLang="en-US" sz="2800" b="1" err="1">
                <a:ln w="3175">
                  <a:solidFill>
                    <a:schemeClr val="tx1"/>
                  </a:solidFill>
                </a:ln>
              </a:rPr>
              <a:t>곤복에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 새긴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9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가지 무늬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상의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5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개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하의 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4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개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6815FA-C04D-FF88-59FA-8895D679E3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아홉 가지 상징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9</a:t>
            </a:r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장문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九章紋</a:t>
            </a:r>
            <a:r>
              <a:rPr lang="en-US" altLang="ko-KR" sz="3600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ko-KR" altLang="en-US">
              <a:ln w="3175">
                <a:solidFill>
                  <a:schemeClr val="tx1"/>
                </a:solidFill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73A301E-5577-FFB1-E2AB-789F906E6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510A4798-BD6E-705F-035F-1FCD983087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국가유산청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AA734A-19DA-527E-4AF5-70A7F1A8A05C}"/>
              </a:ext>
            </a:extLst>
          </p:cNvPr>
          <p:cNvSpPr txBox="1"/>
          <p:nvPr/>
        </p:nvSpPr>
        <p:spPr>
          <a:xfrm>
            <a:off x="2563587" y="2173794"/>
            <a:ext cx="37400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용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龍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): </a:t>
            </a:r>
            <a:br>
              <a:rPr lang="en-US" altLang="ko-KR" sz="2800" b="1">
                <a:ln w="3175">
                  <a:solidFill>
                    <a:schemeClr val="tx1"/>
                  </a:solidFill>
                </a:ln>
              </a:rPr>
            </a:b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왕의 권위와 신통한 변화의 능력을 상징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CFDDD-978A-016C-9978-D4A0961F0815}"/>
              </a:ext>
            </a:extLst>
          </p:cNvPr>
          <p:cNvSpPr txBox="1"/>
          <p:nvPr/>
        </p:nvSpPr>
        <p:spPr>
          <a:xfrm>
            <a:off x="2743201" y="4447303"/>
            <a:ext cx="331927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산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山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): </a:t>
            </a:r>
            <a:br>
              <a:rPr lang="en-US" altLang="ko-KR" sz="2800" b="1">
                <a:ln w="3175">
                  <a:solidFill>
                    <a:schemeClr val="tx1"/>
                  </a:solidFill>
                </a:ln>
              </a:rPr>
            </a:b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덕과 만물을 기르는 생명의 힘을 상징</a:t>
            </a:r>
            <a:endParaRPr lang="en-KR" altLang="ko-KR" sz="2800" b="1">
              <a:ln w="3175">
                <a:solidFill>
                  <a:schemeClr val="tx1"/>
                </a:solidFill>
              </a:ln>
            </a:endParaRPr>
          </a:p>
          <a:p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069DC6-1E44-D1A8-DFC5-82DD12E5C4C8}"/>
              </a:ext>
            </a:extLst>
          </p:cNvPr>
          <p:cNvSpPr txBox="1"/>
          <p:nvPr/>
        </p:nvSpPr>
        <p:spPr>
          <a:xfrm>
            <a:off x="9243022" y="2178987"/>
            <a:ext cx="281022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화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火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불꽃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): </a:t>
            </a:r>
            <a:br>
              <a:rPr lang="en-US" altLang="ko-KR" sz="2800" b="1">
                <a:ln w="3175">
                  <a:solidFill>
                    <a:schemeClr val="tx1"/>
                  </a:solidFill>
                </a:ln>
              </a:rPr>
            </a:b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생산력과 권력의 상징</a:t>
            </a:r>
            <a:endParaRPr lang="en-US" altLang="ko-KR" sz="28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4F03B5-54B3-8DCC-101C-3D089B942984}"/>
              </a:ext>
            </a:extLst>
          </p:cNvPr>
          <p:cNvSpPr txBox="1"/>
          <p:nvPr/>
        </p:nvSpPr>
        <p:spPr>
          <a:xfrm>
            <a:off x="9243022" y="4447303"/>
            <a:ext cx="281022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보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(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黼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, </a:t>
            </a:r>
            <a:r>
              <a:rPr lang="ko-KR" altLang="en-US" sz="2800" b="1">
                <a:ln w="3175">
                  <a:solidFill>
                    <a:schemeClr val="tx1"/>
                  </a:solidFill>
                </a:ln>
              </a:rPr>
              <a:t>도끼</a:t>
            </a:r>
            <a:r>
              <a:rPr lang="en-US" altLang="ko-KR" sz="2800" b="1">
                <a:ln w="3175">
                  <a:solidFill>
                    <a:schemeClr val="tx1"/>
                  </a:solidFill>
                </a:ln>
              </a:rPr>
              <a:t>): </a:t>
            </a:r>
            <a:br>
              <a:rPr lang="en-US" altLang="ko-KR" sz="2800" b="1">
                <a:ln w="3175">
                  <a:solidFill>
                    <a:schemeClr val="tx1"/>
                  </a:solidFill>
                </a:ln>
              </a:rPr>
            </a:br>
            <a:r>
              <a:rPr lang="ko-KR" altLang="en-US" sz="2800" b="1">
                <a:ln w="3175"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군주의 결단력과 판단력을 상징</a:t>
            </a:r>
            <a:endParaRPr lang="en-US" altLang="ko-KR" sz="2800" b="1">
              <a:ln w="3175"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0579C1D-113D-2054-D505-F96B86D87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022" y="2171470"/>
            <a:ext cx="2253156" cy="202943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DB4FDD1-2ED3-BB48-B89E-FF9C1C80D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6825" y="2171470"/>
            <a:ext cx="1946080" cy="171566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10E5EE8-FA69-9682-5DC9-9B9D8562E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352" y="4447303"/>
            <a:ext cx="2306497" cy="197183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EF8EE68-F3CC-EB47-9BD7-E612907DFA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1322" y="4453266"/>
            <a:ext cx="1941583" cy="1825720"/>
          </a:xfrm>
          <a:prstGeom prst="rect">
            <a:avLst/>
          </a:prstGeom>
        </p:spPr>
      </p:pic>
      <p:sp>
        <p:nvSpPr>
          <p:cNvPr id="2" name="왼쪽 대괄호 1">
            <a:extLst>
              <a:ext uri="{FF2B5EF4-FFF2-40B4-BE49-F238E27FC236}">
                <a16:creationId xmlns:a16="http://schemas.microsoft.com/office/drawing/2014/main" id="{CC782FA1-D450-FAC9-B2C7-A5BE7A23387F}"/>
              </a:ext>
            </a:extLst>
          </p:cNvPr>
          <p:cNvSpPr/>
          <p:nvPr/>
        </p:nvSpPr>
        <p:spPr>
          <a:xfrm rot="10800000">
            <a:off x="5992484" y="2337145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왼쪽 대괄호 6">
            <a:extLst>
              <a:ext uri="{FF2B5EF4-FFF2-40B4-BE49-F238E27FC236}">
                <a16:creationId xmlns:a16="http://schemas.microsoft.com/office/drawing/2014/main" id="{99CFDDDF-CD25-824C-8B33-CAD7DAF3AB6B}"/>
              </a:ext>
            </a:extLst>
          </p:cNvPr>
          <p:cNvSpPr/>
          <p:nvPr/>
        </p:nvSpPr>
        <p:spPr>
          <a:xfrm rot="10800000">
            <a:off x="6026014" y="4447303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왼쪽 대괄호 11">
            <a:extLst>
              <a:ext uri="{FF2B5EF4-FFF2-40B4-BE49-F238E27FC236}">
                <a16:creationId xmlns:a16="http://schemas.microsoft.com/office/drawing/2014/main" id="{7F4883F9-CCA9-2FE5-B3D7-92AC63658DA3}"/>
              </a:ext>
            </a:extLst>
          </p:cNvPr>
          <p:cNvSpPr/>
          <p:nvPr/>
        </p:nvSpPr>
        <p:spPr>
          <a:xfrm rot="10800000">
            <a:off x="11880601" y="2178987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왼쪽 대괄호 12">
            <a:extLst>
              <a:ext uri="{FF2B5EF4-FFF2-40B4-BE49-F238E27FC236}">
                <a16:creationId xmlns:a16="http://schemas.microsoft.com/office/drawing/2014/main" id="{E1B8B984-3904-FFBE-AC22-75E8F15C3ACF}"/>
              </a:ext>
            </a:extLst>
          </p:cNvPr>
          <p:cNvSpPr/>
          <p:nvPr/>
        </p:nvSpPr>
        <p:spPr>
          <a:xfrm rot="10800000">
            <a:off x="11870132" y="4447304"/>
            <a:ext cx="207031" cy="1621180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 descr="{&quot;position&quot;:{&quot;x&quot;:-0.007175697013735771,&quot;y&quot;:-2.376556158065796,&quot;z&quot;:0.3646702766418457},&quot;rotation&quot;:{&quot;x&quot;:0.007862033322453499,&quot;y&quot;:0.9999644756317139,&quot;z&quot;:0.002102846745401621,&quot;w&quot;:-0.0022120808716863395},&quot;scale&quot;:{&quot;x&quot;:2.0,&quot;y&quot;:2.0,&quot;z&quot;:2.0}}">
            <a:extLst>
              <a:ext uri="{FF2B5EF4-FFF2-40B4-BE49-F238E27FC236}">
                <a16:creationId xmlns:a16="http://schemas.microsoft.com/office/drawing/2014/main" id="{DC0C4AEC-EB54-5AD7-B3D1-2204C233632C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1755403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22" name="그림 21" descr="{&quot;position&quot;:{&quot;x&quot;:0.052734147757291797,&quot;y&quot;:-1.2616349458694459,&quot;z&quot;:0.5093879699707031},&quot;rotation&quot;:{&quot;x&quot;:-0.05133191868662834,&quot;y&quot;:0.055264662951231,&quot;z&quot;:0.0011513856006786228,&quot;w&quot;:0.9971508383750916},&quot;scale&quot;:{&quot;x&quot;:2.0,&quot;y&quot;:2.0,&quot;z&quot;:2.0}}">
            <a:extLst>
              <a:ext uri="{FF2B5EF4-FFF2-40B4-BE49-F238E27FC236}">
                <a16:creationId xmlns:a16="http://schemas.microsoft.com/office/drawing/2014/main" id="{6EB7D1E6-5807-B48D-88BB-0506DBB0ADD9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2605717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27" name="그림 26" descr="{&quot;position&quot;:{&quot;x&quot;:0.15210339426994325,&quot;y&quot;:-2.1027562618255617,&quot;z&quot;:0.3661590814590454},&quot;rotation&quot;:{&quot;x&quot;:-0.03289506584405899,&quot;y&quot;:0.3811325132846832,&quot;z&quot;:0.010096871294081211,&quot;w&quot;:0.9238799214363098},&quot;scale&quot;:{&quot;x&quot;:2.0,&quot;y&quot;:2.0,&quot;z&quot;:2.0}}">
            <a:extLst>
              <a:ext uri="{FF2B5EF4-FFF2-40B4-BE49-F238E27FC236}">
                <a16:creationId xmlns:a16="http://schemas.microsoft.com/office/drawing/2014/main" id="{92B78E1B-261A-804C-5410-EEDA63610D6E}"/>
              </a:ext>
            </a:extLst>
          </p:cNvPr>
          <p:cNvPicPr>
            <a:picLocks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932615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29" name="그림 28" descr="{&quot;position&quot;:{&quot;x&quot;:-0.17765934765338899,&quot;y&quot;:-2.6343636512756349,&quot;z&quot;:0.5590747594833374},&quot;rotation&quot;:{&quot;x&quot;:0.017530329525470735,&quot;y&quot;:-0.6476274132728577,&quot;z&quot;:0.05055922269821167,&quot;w&quot;:-0.7600758075714111},&quot;scale&quot;:{&quot;x&quot;:2.0,&quot;y&quot;:2.0,&quot;z&quot;:2.0}}">
            <a:extLst>
              <a:ext uri="{FF2B5EF4-FFF2-40B4-BE49-F238E27FC236}">
                <a16:creationId xmlns:a16="http://schemas.microsoft.com/office/drawing/2014/main" id="{AF5A3785-8C70-9386-7BC2-C65B4200771F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4518" y="109827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94342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F4AAE-68EF-7739-0575-B7AE01A61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0BCE1A1-7C9F-7078-43CB-8B4535717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C0977ED7-5683-4717-F5BF-5F8A66BA8590}"/>
              </a:ext>
            </a:extLst>
          </p:cNvPr>
          <p:cNvSpPr txBox="1">
            <a:spLocks/>
          </p:cNvSpPr>
          <p:nvPr/>
        </p:nvSpPr>
        <p:spPr>
          <a:xfrm>
            <a:off x="253746" y="298903"/>
            <a:ext cx="11626855" cy="558821"/>
          </a:xfrm>
          <a:prstGeom prst="rect">
            <a:avLst/>
          </a:prstGeom>
          <a:noFill/>
          <a:ln w="3175">
            <a:noFill/>
          </a:ln>
        </p:spPr>
        <p:txBody>
          <a:bodyPr vert="horz" lIns="91440" tIns="72000" rIns="91440" bIns="72000" rtlCol="0" anchor="t" anchorCtr="0">
            <a:normAutofit fontScale="92500"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solidFill>
                  <a:schemeClr val="tx1"/>
                </a:solidFill>
              </a:rPr>
              <a:t>참고 자료 출처</a:t>
            </a:r>
          </a:p>
        </p:txBody>
      </p:sp>
      <p:sp>
        <p:nvSpPr>
          <p:cNvPr id="8" name="내용 개체 틀 1">
            <a:extLst>
              <a:ext uri="{FF2B5EF4-FFF2-40B4-BE49-F238E27FC236}">
                <a16:creationId xmlns:a16="http://schemas.microsoft.com/office/drawing/2014/main" id="{98B95911-2742-3DED-F79A-971D4CF0BD54}"/>
              </a:ext>
            </a:extLst>
          </p:cNvPr>
          <p:cNvSpPr txBox="1">
            <a:spLocks/>
          </p:cNvSpPr>
          <p:nvPr/>
        </p:nvSpPr>
        <p:spPr>
          <a:xfrm>
            <a:off x="253748" y="1105117"/>
            <a:ext cx="11453570" cy="5605649"/>
          </a:xfrm>
          <a:prstGeom prst="rect">
            <a:avLst/>
          </a:prstGeom>
          <a:ln w="3175">
            <a:noFill/>
          </a:ln>
        </p:spPr>
        <p:txBody>
          <a:bodyPr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/>
              <a:t>※ </a:t>
            </a:r>
            <a:r>
              <a:rPr lang="ko-KR" altLang="en-US" sz="1800" b="1"/>
              <a:t>사진과 그림의 출처는 각 슬라이드 왼쪽 아래에 표기하였습니다</a:t>
            </a:r>
            <a:r>
              <a:rPr lang="en-US" altLang="ko-KR" sz="1800" b="1"/>
              <a:t>.</a:t>
            </a:r>
          </a:p>
          <a:p>
            <a:pPr marL="0" indent="0">
              <a:buNone/>
            </a:pPr>
            <a:endParaRPr lang="en-US" altLang="ko-KR" sz="1800" b="1"/>
          </a:p>
          <a:p>
            <a:r>
              <a:rPr lang="ko-KR" altLang="en-US" sz="1800" b="1"/>
              <a:t>황진영</a:t>
            </a:r>
            <a:r>
              <a:rPr lang="en-US" altLang="ko-KR" sz="1800" b="1"/>
              <a:t>, </a:t>
            </a:r>
            <a:r>
              <a:rPr lang="ko-KR" altLang="en-US" sz="1800" b="1"/>
              <a:t>이은주 </a:t>
            </a:r>
            <a:r>
              <a:rPr lang="en-US" altLang="ko-KR" sz="1800" b="1"/>
              <a:t>(2014), </a:t>
            </a:r>
            <a:r>
              <a:rPr lang="ko-KR" altLang="en-US" sz="1800" b="1"/>
              <a:t>종묘대제용 </a:t>
            </a:r>
            <a:r>
              <a:rPr lang="ko-KR" altLang="en-US" sz="1800" b="1" err="1"/>
              <a:t>면복의</a:t>
            </a:r>
            <a:r>
              <a:rPr lang="ko-KR" altLang="en-US" sz="1800" b="1"/>
              <a:t> </a:t>
            </a:r>
            <a:r>
              <a:rPr lang="ko-KR" altLang="en-US" sz="1800" b="1" err="1"/>
              <a:t>십이장문</a:t>
            </a:r>
            <a:r>
              <a:rPr lang="ko-KR" altLang="en-US" sz="1800" b="1"/>
              <a:t> 재현에 관한 연구</a:t>
            </a:r>
          </a:p>
          <a:p>
            <a:r>
              <a:rPr lang="ko-KR" altLang="en-US" sz="1800" b="1"/>
              <a:t>국립고궁박물관</a:t>
            </a:r>
            <a:r>
              <a:rPr lang="en-US" altLang="ko-KR" sz="1800" b="1"/>
              <a:t>(</a:t>
            </a:r>
            <a:r>
              <a:rPr lang="ko-KR" altLang="en-US" sz="1800" b="1"/>
              <a:t>편</a:t>
            </a:r>
            <a:r>
              <a:rPr lang="en-US" altLang="ko-KR" sz="1800" b="1"/>
              <a:t>) (2011), </a:t>
            </a:r>
            <a:r>
              <a:rPr lang="ko-KR" altLang="en-US" sz="1800" b="1"/>
              <a:t>왕의 </a:t>
            </a:r>
            <a:r>
              <a:rPr lang="ko-KR" altLang="en-US" sz="1800" b="1" err="1"/>
              <a:t>면복</a:t>
            </a:r>
            <a:r>
              <a:rPr lang="en-US" altLang="ko-KR" sz="1800" b="1"/>
              <a:t>(</a:t>
            </a:r>
            <a:r>
              <a:rPr lang="ko-KR" altLang="en-US" sz="1800" b="1" err="1"/>
              <a:t>冕服</a:t>
            </a:r>
            <a:r>
              <a:rPr lang="en-US" altLang="ko-KR" sz="1800" b="1"/>
              <a:t>) </a:t>
            </a:r>
            <a:r>
              <a:rPr lang="ko-KR" altLang="en-US" sz="1800" b="1"/>
              <a:t>복원</a:t>
            </a:r>
            <a:r>
              <a:rPr lang="en-US" altLang="ko-KR" sz="1800" b="1"/>
              <a:t>·</a:t>
            </a:r>
            <a:r>
              <a:rPr lang="ko-KR" altLang="en-US" sz="1800" b="1"/>
              <a:t>복제 제작기술서 제</a:t>
            </a:r>
            <a:r>
              <a:rPr lang="en-US" altLang="ko-KR" sz="1800" b="1"/>
              <a:t>2</a:t>
            </a:r>
            <a:r>
              <a:rPr lang="ko-KR" altLang="en-US" sz="1800" b="1"/>
              <a:t>권 </a:t>
            </a:r>
            <a:r>
              <a:rPr lang="ko-KR" altLang="en-US" sz="1800" b="1" err="1"/>
              <a:t>衣</a:t>
            </a:r>
            <a:r>
              <a:rPr lang="en-US" altLang="ko-KR" sz="1800" b="1"/>
              <a:t>·</a:t>
            </a:r>
            <a:r>
              <a:rPr lang="ko-KR" altLang="en-US" sz="1800" b="1" err="1"/>
              <a:t>中單</a:t>
            </a:r>
            <a:r>
              <a:rPr lang="en-US" altLang="ko-KR" sz="1800" b="1"/>
              <a:t>, </a:t>
            </a:r>
            <a:r>
              <a:rPr lang="ko-KR" altLang="en-US" sz="1800" b="1"/>
              <a:t>제</a:t>
            </a:r>
            <a:r>
              <a:rPr lang="en-US" altLang="ko-KR" sz="1800" b="1"/>
              <a:t>3</a:t>
            </a:r>
            <a:r>
              <a:rPr lang="ko-KR" altLang="en-US" sz="1800" b="1"/>
              <a:t>권 </a:t>
            </a:r>
            <a:r>
              <a:rPr lang="ko-KR" altLang="en-US" sz="1800" b="1" err="1"/>
              <a:t>裳</a:t>
            </a:r>
            <a:r>
              <a:rPr lang="en-US" altLang="ko-KR" sz="1800" b="1"/>
              <a:t>·</a:t>
            </a:r>
            <a:r>
              <a:rPr lang="ko-KR" altLang="en-US" sz="1800" b="1" err="1"/>
              <a:t>蔽膝</a:t>
            </a:r>
            <a:endParaRPr lang="en-US" altLang="ko-KR" sz="1800" b="1"/>
          </a:p>
          <a:p>
            <a:pPr marL="0" indent="0">
              <a:buNone/>
            </a:pPr>
            <a:endParaRPr lang="en-US" altLang="ko-KR" sz="1800" b="1"/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dh.aks.ac.kr</a:t>
            </a:r>
            <a:r>
              <a:rPr lang="en-US" altLang="ko-KR" sz="1800" b="1"/>
              <a:t>/</a:t>
            </a:r>
            <a:r>
              <a:rPr lang="en-US" altLang="ko-KR" sz="1800" b="1" err="1"/>
              <a:t>Encyves</a:t>
            </a:r>
            <a:r>
              <a:rPr lang="en-US" altLang="ko-KR" sz="1800" b="1"/>
              <a:t>/wiki/</a:t>
            </a:r>
            <a:r>
              <a:rPr lang="en-US" altLang="ko-KR" sz="1800" b="1" err="1"/>
              <a:t>index.php</a:t>
            </a:r>
            <a:r>
              <a:rPr lang="en-US" altLang="ko-KR" sz="1800" b="1"/>
              <a:t>/</a:t>
            </a:r>
            <a:r>
              <a:rPr lang="ko-KR" altLang="en-US" sz="1800" b="1"/>
              <a:t>왕의</a:t>
            </a:r>
            <a:r>
              <a:rPr lang="en-US" altLang="ko-KR" sz="1800" b="1"/>
              <a:t>_</a:t>
            </a:r>
            <a:r>
              <a:rPr lang="ko-KR" altLang="en-US" sz="1800" b="1"/>
              <a:t>대례복</a:t>
            </a:r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dh.aks.ac.kr</a:t>
            </a:r>
            <a:r>
              <a:rPr lang="en-US" altLang="ko-KR" sz="1800" b="1"/>
              <a:t>/</a:t>
            </a:r>
            <a:r>
              <a:rPr lang="en-US" altLang="ko-KR" sz="1800" b="1" err="1"/>
              <a:t>Encyves</a:t>
            </a:r>
            <a:r>
              <a:rPr lang="en-US" altLang="ko-KR" sz="1800" b="1"/>
              <a:t>/wiki/</a:t>
            </a:r>
            <a:r>
              <a:rPr lang="en-US" altLang="ko-KR" sz="1800" b="1" err="1"/>
              <a:t>index.php</a:t>
            </a:r>
            <a:r>
              <a:rPr lang="en-US" altLang="ko-KR" sz="1800" b="1"/>
              <a:t>/9</a:t>
            </a:r>
            <a:r>
              <a:rPr lang="ko-KR" altLang="en-US" sz="1800" b="1"/>
              <a:t>장문</a:t>
            </a:r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encykorea.aks.ac.kr</a:t>
            </a:r>
            <a:r>
              <a:rPr lang="en-US" altLang="ko-KR" sz="1800" b="1"/>
              <a:t>/Article/E0018146</a:t>
            </a:r>
          </a:p>
          <a:p>
            <a:r>
              <a:rPr lang="en-US" altLang="ko-KR" sz="1800" b="1"/>
              <a:t>http://</a:t>
            </a:r>
            <a:r>
              <a:rPr lang="en-US" altLang="ko-KR" sz="1800" b="1" err="1"/>
              <a:t>ko.wikipedia.org</a:t>
            </a:r>
            <a:r>
              <a:rPr lang="en-US" altLang="ko-KR" sz="1800" b="1"/>
              <a:t>/wiki/</a:t>
            </a:r>
            <a:r>
              <a:rPr lang="ko-KR" altLang="en-US" sz="1800" b="1" err="1"/>
              <a:t>면복</a:t>
            </a:r>
            <a:endParaRPr lang="ko-KR" altLang="en-US" sz="1800" b="1"/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namu.wiki</a:t>
            </a:r>
            <a:r>
              <a:rPr lang="en-US" altLang="ko-KR" sz="1800" b="1"/>
              <a:t>/w/</a:t>
            </a:r>
            <a:r>
              <a:rPr lang="ko-KR" altLang="en-US" sz="1800" b="1"/>
              <a:t>면류관</a:t>
            </a:r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m.blog.naver.com</a:t>
            </a:r>
            <a:r>
              <a:rPr lang="en-US" altLang="ko-KR" sz="1800" b="1"/>
              <a:t>/</a:t>
            </a:r>
            <a:r>
              <a:rPr lang="en-US" altLang="ko-KR" sz="1800" b="1" err="1"/>
              <a:t>spacepolis</a:t>
            </a:r>
            <a:r>
              <a:rPr lang="en-US" altLang="ko-KR" sz="1800" b="1"/>
              <a:t>/221868589297</a:t>
            </a:r>
          </a:p>
          <a:p>
            <a:r>
              <a:rPr lang="en-US" altLang="ko-KR" sz="1800" b="1"/>
              <a:t>https://</a:t>
            </a:r>
            <a:r>
              <a:rPr lang="en-US" altLang="ko-KR" sz="1800" b="1" err="1"/>
              <a:t>blog.naver.com</a:t>
            </a:r>
            <a:r>
              <a:rPr lang="en-US" altLang="ko-KR" sz="1800" b="1"/>
              <a:t>/gold33377/221543338497</a:t>
            </a:r>
          </a:p>
        </p:txBody>
      </p:sp>
      <p:pic>
        <p:nvPicPr>
          <p:cNvPr id="4" name="그림 3" descr="{&quot;position&quot;:{&quot;x&quot;:0.0,&quot;y&quot;:-0.6666667461395264,&quot;z&quot;:0.0},&quot;rotation&quot;:{&quot;x&quot;:0.0,&quot;y&quot;:-0.008726480416953564,&quot;z&quot;:0.0,&quot;w&quot;:0.9999620318412781},&quot;scale&quot;:{&quot;x&quot;:0.6666666269302368,&quot;y&quot;:0.6666666269302368,&quot;z&quot;:0.6666666269302368}}">
            <a:extLst>
              <a:ext uri="{FF2B5EF4-FFF2-40B4-BE49-F238E27FC236}">
                <a16:creationId xmlns:a16="http://schemas.microsoft.com/office/drawing/2014/main" id="{299D32A8-6EFA-8B51-A7B2-F8BFA3EB373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0" y="171924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239978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289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FEEAAA-4684-1E61-E69F-30C795BE1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30B8FFA-69FE-8F34-0E95-221EDC4C8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70D472-0B47-B11A-E93D-406FFCAF94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옥중화 </a:t>
            </a:r>
            <a:r>
              <a:rPr lang="en-US" altLang="ko-KR"/>
              <a:t>(</a:t>
            </a:r>
            <a:r>
              <a:rPr lang="ko-KR" altLang="en-US"/>
              <a:t>김종학 프로덕션</a:t>
            </a:r>
            <a:r>
              <a:rPr lang="en-US" altLang="ko-KR"/>
              <a:t>),</a:t>
            </a:r>
            <a:r>
              <a:rPr lang="ko-KR" altLang="en-US"/>
              <a:t> 모델 </a:t>
            </a:r>
            <a:r>
              <a:rPr lang="ko-KR" altLang="en-US" err="1"/>
              <a:t>김중렬</a:t>
            </a:r>
            <a:r>
              <a:rPr lang="ko-KR" altLang="en-US"/>
              <a:t> 인스타그램</a:t>
            </a:r>
            <a:endParaRPr lang="en-US" altLang="ko-KR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769D1A07-2560-ABB9-25A6-9BF48E550FEE}"/>
              </a:ext>
            </a:extLst>
          </p:cNvPr>
          <p:cNvSpPr txBox="1">
            <a:spLocks/>
          </p:cNvSpPr>
          <p:nvPr/>
        </p:nvSpPr>
        <p:spPr>
          <a:xfrm>
            <a:off x="418476" y="407029"/>
            <a:ext cx="11626855" cy="558821"/>
          </a:xfrm>
          <a:prstGeom prst="rect">
            <a:avLst/>
          </a:prstGeom>
          <a:noFill/>
        </p:spPr>
        <p:txBody>
          <a:bodyPr vert="horz" lIns="91440" tIns="72000" rIns="91440" bIns="72000" rtlCol="0" anchor="t" anchorCtr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err="1">
                <a:solidFill>
                  <a:schemeClr val="accent2">
                    <a:lumMod val="50000"/>
                  </a:schemeClr>
                </a:solidFill>
              </a:rPr>
              <a:t>Myeon-bok</a:t>
            </a:r>
            <a:r>
              <a:rPr lang="en-US" altLang="ko-KR">
                <a:solidFill>
                  <a:schemeClr val="accent2">
                    <a:lumMod val="50000"/>
                  </a:schemeClr>
                </a:solidFill>
              </a:rPr>
              <a:t> (</a:t>
            </a:r>
            <a:r>
              <a:rPr lang="ko-KR" altLang="en-US" err="1">
                <a:solidFill>
                  <a:schemeClr val="accent2">
                    <a:lumMod val="50000"/>
                  </a:schemeClr>
                </a:solidFill>
              </a:rPr>
              <a:t>면복</a:t>
            </a:r>
            <a:r>
              <a:rPr lang="en-US" altLang="ko-KR">
                <a:solidFill>
                  <a:schemeClr val="accent2">
                    <a:lumMod val="50000"/>
                  </a:schemeClr>
                </a:solidFill>
              </a:rPr>
              <a:t>): The King's Ceremonial Robe</a:t>
            </a:r>
            <a:endParaRPr lang="ko-KR" altLang="en-US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10661AA-2D5E-39A1-72D4-81CDAF8D7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380" y="1937081"/>
            <a:ext cx="6246774" cy="374806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93F121C-68EA-4C64-4D07-A7424D66F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092" y="1937081"/>
            <a:ext cx="2964658" cy="3748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5022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17A13-01DD-0918-8D76-EAED47865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A81D83F-12B7-A91D-E15B-48EA1422E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6" y="1105117"/>
            <a:ext cx="7030078" cy="5126717"/>
          </a:xfrm>
        </p:spPr>
        <p:txBody>
          <a:bodyPr>
            <a:noAutofit/>
          </a:bodyPr>
          <a:lstStyle/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highest-ranking official ceremonial robe for kings of </a:t>
            </a:r>
            <a:br>
              <a:rPr lang="en-US" altLang="ko-KR" sz="3000" b="1">
                <a:ln w="3175">
                  <a:solidFill>
                    <a:schemeClr val="tx1"/>
                  </a:solidFill>
                </a:ln>
              </a:rPr>
            </a:b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Joseon Dynasty</a:t>
            </a:r>
          </a:p>
          <a:p>
            <a:endParaRPr lang="en-US" altLang="ko-KR" sz="3000" b="1">
              <a:ln w="3175">
                <a:solidFill>
                  <a:schemeClr val="tx1"/>
                </a:solidFill>
              </a:ln>
            </a:endParaRP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A symbol of the king’s divine authority and status</a:t>
            </a:r>
          </a:p>
          <a:p>
            <a:endParaRPr lang="en-US" altLang="ko-KR" sz="30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Worn during major events: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Coronations, ancestral rites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State funerals, major holidays</a:t>
            </a:r>
            <a:endParaRPr lang="ko-KR" altLang="en-US" sz="30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A33D84-F0E9-1AFF-C4D8-FEDACEEB7D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err="1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Myeon-bok</a:t>
            </a:r>
            <a:r>
              <a:rPr lang="en-US" altLang="ko-KR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(</a:t>
            </a:r>
            <a:r>
              <a:rPr lang="ko-KR" altLang="en-US" err="1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면복</a:t>
            </a:r>
            <a:r>
              <a:rPr lang="en-US" altLang="ko-KR">
                <a:ln w="3175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)</a:t>
            </a:r>
            <a:endParaRPr lang="ko-KR" altLang="en-US">
              <a:ln w="3175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546A47-39FF-E0C2-0562-99D3D25C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0B0761-0DF5-DCC2-A42A-7B9FDC7D15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24499"/>
            <a:ext cx="12192000" cy="619397"/>
          </a:xfrm>
        </p:spPr>
        <p:txBody>
          <a:bodyPr/>
          <a:lstStyle/>
          <a:p>
            <a:r>
              <a:rPr lang="en-US" altLang="ko-KR" err="1"/>
              <a:t>ko.wikipedia.org</a:t>
            </a:r>
            <a:r>
              <a:rPr lang="en-US" altLang="ko-KR"/>
              <a:t>/wiki/</a:t>
            </a:r>
            <a:r>
              <a:rPr lang="ko-KR" altLang="en-US" err="1"/>
              <a:t>면복</a:t>
            </a:r>
            <a:r>
              <a:rPr lang="ko-KR" altLang="en-US"/>
              <a:t> </a:t>
            </a:r>
            <a:r>
              <a:rPr lang="en-US" altLang="ko-KR"/>
              <a:t>(photo by Steve46814)</a:t>
            </a:r>
            <a:endParaRPr lang="ko-KR" altLang="en-US"/>
          </a:p>
        </p:txBody>
      </p:sp>
      <p:pic>
        <p:nvPicPr>
          <p:cNvPr id="6" name="Picture 8" descr="undefined">
            <a:extLst>
              <a:ext uri="{FF2B5EF4-FFF2-40B4-BE49-F238E27FC236}">
                <a16:creationId xmlns:a16="http://schemas.microsoft.com/office/drawing/2014/main" id="{839F1D8C-6E36-92E5-15CE-159E5D264F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38"/>
          <a:stretch>
            <a:fillRect/>
          </a:stretch>
        </p:blipFill>
        <p:spPr bwMode="auto">
          <a:xfrm>
            <a:off x="7135906" y="926512"/>
            <a:ext cx="4802348" cy="529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 descr="{&quot;position&quot;:{&quot;x&quot;:0.0,&quot;y&quot;:-0.6666667461395264,&quot;z&quot;:0.0},&quot;rotation&quot;:{&quot;x&quot;:0.0,&quot;y&quot;:-0.008726480416953564,&quot;z&quot;:0.0,&quot;w&quot;:0.9999620318412781},&quot;scale&quot;:{&quot;x&quot;:0.6666666269302368,&quot;y&quot;:0.6666666269302368,&quot;z&quot;:0.6666666269302368}}">
            <a:extLst>
              <a:ext uri="{FF2B5EF4-FFF2-40B4-BE49-F238E27FC236}">
                <a16:creationId xmlns:a16="http://schemas.microsoft.com/office/drawing/2014/main" id="{4872782F-50C3-C8B9-058B-F509D22A6E1B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2196" y="10527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2602839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31F71E-308F-9E64-896D-D698BDF51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B818BA71-934C-1D3A-B9E3-FE876AAA0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747" y="59323"/>
            <a:ext cx="8545902" cy="51267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Gon-</a:t>
            </a:r>
            <a:r>
              <a:rPr lang="en-US" altLang="ko-KR" sz="3000" b="1" err="1">
                <a:ln w="3175">
                  <a:solidFill>
                    <a:schemeClr val="tx1"/>
                  </a:solidFill>
                </a:ln>
              </a:rPr>
              <a:t>bok</a:t>
            </a: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 (the Robe)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Includes the upper and lower garments.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Patterns indicate the wearer's status. </a:t>
            </a:r>
          </a:p>
          <a:p>
            <a:pPr marL="0" indent="0">
              <a:buNone/>
            </a:pPr>
            <a:endParaRPr lang="en-US" altLang="ko-KR" sz="1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en-US" altLang="ko-KR" sz="3000" b="1" err="1">
                <a:ln w="3175">
                  <a:solidFill>
                    <a:schemeClr val="tx1"/>
                  </a:solidFill>
                </a:ln>
              </a:rPr>
              <a:t>Myeon-gwan</a:t>
            </a: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 (the Crown)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A slightly lowered front and a raised back.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Beaded strings signify rank: King: 9 strings, Crown Prince: 8, Crown Prince's Son: 7</a:t>
            </a:r>
          </a:p>
          <a:p>
            <a:pPr marL="0" indent="0">
              <a:buNone/>
            </a:pPr>
            <a:endParaRPr lang="en-US" altLang="ko-KR" sz="1800" b="1">
              <a:ln w="3175">
                <a:solidFill>
                  <a:schemeClr val="tx1"/>
                </a:solidFill>
              </a:ln>
            </a:endParaRPr>
          </a:p>
          <a:p>
            <a:pPr marL="0" indent="0">
              <a:buNone/>
            </a:pP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Bang-sim-</a:t>
            </a:r>
            <a:r>
              <a:rPr lang="en-US" altLang="ko-KR" sz="3000" b="1" err="1">
                <a:ln w="3175">
                  <a:solidFill>
                    <a:schemeClr val="tx1"/>
                  </a:solidFill>
                </a:ln>
              </a:rPr>
              <a:t>gok</a:t>
            </a: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-</a:t>
            </a:r>
            <a:r>
              <a:rPr lang="en-US" altLang="ko-KR" sz="3000" b="1" err="1">
                <a:ln w="3175">
                  <a:solidFill>
                    <a:schemeClr val="tx1"/>
                  </a:solidFill>
                </a:ln>
              </a:rPr>
              <a:t>ryeong</a:t>
            </a:r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 (the Neck Accessory)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Worn during ancestral rites. 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round top symbolizes Heaven.</a:t>
            </a:r>
          </a:p>
          <a:p>
            <a:r>
              <a:rPr lang="en-US" altLang="ko-KR" sz="3000" b="1">
                <a:ln w="3175">
                  <a:solidFill>
                    <a:schemeClr val="tx1"/>
                  </a:solidFill>
                </a:ln>
              </a:rPr>
              <a:t>The square bottom symbolizes Earth. </a:t>
            </a:r>
            <a:endParaRPr lang="ko-KR" altLang="en-US" sz="3000" b="1">
              <a:ln w="3175">
                <a:solidFill>
                  <a:schemeClr val="tx1"/>
                </a:solidFill>
              </a:ln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CF9449-954E-95CE-D825-0C41020EE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7A2BA-BB20-49C2-ABAF-5985BF4F7D7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C26E787-1614-8378-CA8E-200F8A707C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국가유산청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38BDEA2-5AC4-4D63-8800-41E649B95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0028" y="4706147"/>
            <a:ext cx="3477841" cy="1851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42FE876-8EDA-512F-A26F-7C531FB79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0028" y="224774"/>
            <a:ext cx="1823074" cy="41882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ACE3B3D-DBE8-4B87-EFDB-A1E92F4949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09261" y="224773"/>
            <a:ext cx="1618608" cy="4188241"/>
          </a:xfrm>
          <a:prstGeom prst="rect">
            <a:avLst/>
          </a:prstGeom>
        </p:spPr>
      </p:pic>
      <p:pic>
        <p:nvPicPr>
          <p:cNvPr id="7" name="그림 6" descr="{&quot;position&quot;:{&quot;x&quot;:0.026821348816156389,&quot;y&quot;:-3.0431931018829347,&quot;z&quot;:-0.01087476871907711},&quot;rotation&quot;:{&quot;x&quot;:-0.004987076856195927,&quot;y&quot;:-0.012035456486046315,&quot;z&quot;:-0.007712884806096554,&quot;w&quot;:0.9998854994773865},&quot;scale&quot;:{&quot;x&quot;:1.8979499340057374,&quot;y&quot;:1.8979499340057374,&quot;z&quot;:1.8979499340057374}}">
            <a:extLst>
              <a:ext uri="{FF2B5EF4-FFF2-40B4-BE49-F238E27FC236}">
                <a16:creationId xmlns:a16="http://schemas.microsoft.com/office/drawing/2014/main" id="{112B3FEE-8522-95CD-1E8D-85FAFC15CF6F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92147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sp>
        <p:nvSpPr>
          <p:cNvPr id="8" name="왼쪽 대괄호 7">
            <a:extLst>
              <a:ext uri="{FF2B5EF4-FFF2-40B4-BE49-F238E27FC236}">
                <a16:creationId xmlns:a16="http://schemas.microsoft.com/office/drawing/2014/main" id="{ADB0868F-EA52-CB14-CBBF-1667A22EE813}"/>
              </a:ext>
            </a:extLst>
          </p:cNvPr>
          <p:cNvSpPr/>
          <p:nvPr/>
        </p:nvSpPr>
        <p:spPr>
          <a:xfrm>
            <a:off x="94996" y="359335"/>
            <a:ext cx="158750" cy="949512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대괄호 9">
            <a:extLst>
              <a:ext uri="{FF2B5EF4-FFF2-40B4-BE49-F238E27FC236}">
                <a16:creationId xmlns:a16="http://schemas.microsoft.com/office/drawing/2014/main" id="{62B2964E-9D02-1A37-67F4-CAFBF59E7B79}"/>
              </a:ext>
            </a:extLst>
          </p:cNvPr>
          <p:cNvSpPr/>
          <p:nvPr/>
        </p:nvSpPr>
        <p:spPr>
          <a:xfrm>
            <a:off x="94996" y="2489092"/>
            <a:ext cx="158750" cy="1281248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대괄호 10">
            <a:extLst>
              <a:ext uri="{FF2B5EF4-FFF2-40B4-BE49-F238E27FC236}">
                <a16:creationId xmlns:a16="http://schemas.microsoft.com/office/drawing/2014/main" id="{F0E2D0D1-6DCC-CC37-169D-B071F4B843D1}"/>
              </a:ext>
            </a:extLst>
          </p:cNvPr>
          <p:cNvSpPr/>
          <p:nvPr/>
        </p:nvSpPr>
        <p:spPr>
          <a:xfrm>
            <a:off x="94996" y="4771310"/>
            <a:ext cx="174306" cy="1506509"/>
          </a:xfrm>
          <a:prstGeom prst="leftBracket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{&quot;position&quot;:{&quot;x&quot;:0.0,&quot;y&quot;:-0.6666667461395264,&quot;z&quot;:0.0},&quot;rotation&quot;:{&quot;x&quot;:0.0,&quot;y&quot;:-0.008726480416953564,&quot;z&quot;:0.0,&quot;w&quot;:0.9999620318412781},&quot;scale&quot;:{&quot;x&quot;:0.6666666269302368,&quot;y&quot;:0.6666666269302368,&quot;z&quot;:0.6666666269302368}}">
            <a:extLst>
              <a:ext uri="{FF2B5EF4-FFF2-40B4-BE49-F238E27FC236}">
                <a16:creationId xmlns:a16="http://schemas.microsoft.com/office/drawing/2014/main" id="{78B35CCF-00B3-787D-174F-F936A0639F82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79786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  <p:pic>
        <p:nvPicPr>
          <p:cNvPr id="14" name="그림 13" descr="{&quot;position&quot;:{&quot;x&quot;:0.09121838957071305,&quot;y&quot;:-2.6204469203948976,&quot;z&quot;:0.15561127662658692},&quot;rotation&quot;:{&quot;x&quot;:0.045146405696868899,&quot;y&quot;:-0.4632619321346283,&quot;z&quot;:-0.01925506815314293,&quot;w&quot;:-0.8848612904548645},&quot;scale&quot;:{&quot;x&quot;:2.0,&quot;y&quot;:2.0,&quot;z&quot;:2.0}}">
            <a:extLst>
              <a:ext uri="{FF2B5EF4-FFF2-40B4-BE49-F238E27FC236}">
                <a16:creationId xmlns:a16="http://schemas.microsoft.com/office/drawing/2014/main" id="{2B3DE6C3-9618-A1C3-85DE-833649431A69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1357" y="1749719"/>
            <a:ext cx="685800" cy="685800"/>
          </a:xfrm>
          <a:prstGeom prst="rect">
            <a:avLst/>
          </a:prstGeom>
          <a:ln w="38100">
            <a:solidFill>
              <a:srgbClr val="156082"/>
            </a:solidFill>
          </a:ln>
        </p:spPr>
      </p:pic>
    </p:spTree>
    <p:extLst>
      <p:ext uri="{BB962C8B-B14F-4D97-AF65-F5344CB8AC3E}">
        <p14:creationId xmlns:p14="http://schemas.microsoft.com/office/powerpoint/2010/main" val="242570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16788</TotalTime>
  <Words>1045</Words>
  <Application>Microsoft Office PowerPoint</Application>
  <PresentationFormat>Widescreen</PresentationFormat>
  <Paragraphs>118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맑은 고딕</vt:lpstr>
      <vt:lpstr>Aptos</vt:lpstr>
      <vt:lpstr>Arial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Dongjune Ryu</dc:creator>
  <cp:lastModifiedBy>Jung Who Nam</cp:lastModifiedBy>
  <cp:revision>697</cp:revision>
  <dcterms:created xsi:type="dcterms:W3CDTF">2024-09-16T08:04:26Z</dcterms:created>
  <dcterms:modified xsi:type="dcterms:W3CDTF">2025-12-27T05:25:15Z</dcterms:modified>
</cp:coreProperties>
</file>

<file path=docProps/thumbnail.jpeg>
</file>